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9"/>
  </p:notesMasterIdLst>
  <p:sldIdLst>
    <p:sldId id="369" r:id="rId2"/>
    <p:sldId id="272" r:id="rId3"/>
    <p:sldId id="300" r:id="rId4"/>
    <p:sldId id="298" r:id="rId5"/>
    <p:sldId id="356" r:id="rId6"/>
    <p:sldId id="259" r:id="rId7"/>
    <p:sldId id="352" r:id="rId8"/>
    <p:sldId id="368" r:id="rId9"/>
    <p:sldId id="370" r:id="rId10"/>
    <p:sldId id="371" r:id="rId11"/>
    <p:sldId id="264" r:id="rId12"/>
    <p:sldId id="357" r:id="rId13"/>
    <p:sldId id="372" r:id="rId14"/>
    <p:sldId id="373" r:id="rId15"/>
    <p:sldId id="275" r:id="rId16"/>
    <p:sldId id="354" r:id="rId17"/>
    <p:sldId id="313"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
      <p:font typeface="Bebas Neue" panose="020B0604020202020204" charset="0"/>
      <p:regular r:id="rId28"/>
    </p:embeddedFont>
    <p:embeddedFont>
      <p:font typeface="Literata" panose="020B0604020202020204" charset="0"/>
      <p:regular r:id="rId29"/>
      <p:bold r:id="rId30"/>
      <p:italic r:id="rId31"/>
      <p:boldItalic r:id="rId32"/>
    </p:embeddedFont>
    <p:embeddedFont>
      <p:font typeface="Alfa Slab One" panose="020B0604020202020204" charset="0"/>
      <p:regular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1991F2B1-0292-4305-A3E0-EAF02D453B88}">
          <p14:sldIdLst>
            <p14:sldId id="369"/>
            <p14:sldId id="272"/>
            <p14:sldId id="300"/>
            <p14:sldId id="298"/>
            <p14:sldId id="356"/>
            <p14:sldId id="259"/>
            <p14:sldId id="352"/>
            <p14:sldId id="368"/>
            <p14:sldId id="370"/>
            <p14:sldId id="371"/>
            <p14:sldId id="264"/>
            <p14:sldId id="357"/>
            <p14:sldId id="372"/>
            <p14:sldId id="373"/>
            <p14:sldId id="275"/>
            <p14:sldId id="354"/>
            <p14:sldId id="31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C5C0"/>
    <a:srgbClr val="F61616"/>
    <a:srgbClr val="FF3399"/>
    <a:srgbClr val="FF7C80"/>
    <a:srgbClr val="FF9999"/>
    <a:srgbClr val="E7889F"/>
    <a:srgbClr val="4F6C65"/>
    <a:srgbClr val="FF8020"/>
    <a:srgbClr val="CCECFF"/>
    <a:srgbClr val="00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B67C4D1-AA18-4A5F-8CE5-873300FD6E6C}">
  <a:tblStyle styleId="{5B67C4D1-AA18-4A5F-8CE5-873300FD6E6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153" autoAdjust="0"/>
    <p:restoredTop sz="94000" autoAdjust="0"/>
  </p:normalViewPr>
  <p:slideViewPr>
    <p:cSldViewPr snapToGrid="0">
      <p:cViewPr varScale="1">
        <p:scale>
          <a:sx n="113" d="100"/>
          <a:sy n="113" d="100"/>
        </p:scale>
        <p:origin x="226"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786725-B997-4C10-BF3F-C7CD69E7E589}"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AB94AE8D-94B4-4D5B-B7CA-0262259C25C1}">
      <dgm:prSet phldrT="[Text]"/>
      <dgm:spPr/>
      <dgm:t>
        <a:bodyPr/>
        <a:lstStyle/>
        <a:p>
          <a:r>
            <a:rPr lang="en-US" dirty="0" err="1" smtClean="0">
              <a:solidFill>
                <a:schemeClr val="tx2"/>
              </a:solidFill>
            </a:rPr>
            <a:t>Khởi</a:t>
          </a:r>
          <a:r>
            <a:rPr lang="en-US" dirty="0" smtClean="0">
              <a:solidFill>
                <a:schemeClr val="tx2"/>
              </a:solidFill>
            </a:rPr>
            <a:t> </a:t>
          </a:r>
          <a:r>
            <a:rPr lang="en-US" dirty="0" err="1" smtClean="0">
              <a:solidFill>
                <a:schemeClr val="tx2"/>
              </a:solidFill>
            </a:rPr>
            <a:t>tạo</a:t>
          </a:r>
          <a:r>
            <a:rPr lang="en-US" dirty="0" smtClean="0">
              <a:solidFill>
                <a:schemeClr val="tx2"/>
              </a:solidFill>
            </a:rPr>
            <a:t> </a:t>
          </a:r>
          <a:r>
            <a:rPr lang="en-US" dirty="0" err="1" smtClean="0">
              <a:solidFill>
                <a:schemeClr val="tx2"/>
              </a:solidFill>
            </a:rPr>
            <a:t>mô</a:t>
          </a:r>
          <a:r>
            <a:rPr lang="en-US" dirty="0" smtClean="0">
              <a:solidFill>
                <a:schemeClr val="tx2"/>
              </a:solidFill>
            </a:rPr>
            <a:t> </a:t>
          </a:r>
          <a:r>
            <a:rPr lang="en-US" dirty="0" err="1" smtClean="0">
              <a:solidFill>
                <a:schemeClr val="tx2"/>
              </a:solidFill>
            </a:rPr>
            <a:t>hình</a:t>
          </a:r>
          <a:r>
            <a:rPr lang="en-US" dirty="0" smtClean="0">
              <a:solidFill>
                <a:schemeClr val="tx2"/>
              </a:solidFill>
            </a:rPr>
            <a:t> </a:t>
          </a:r>
          <a:r>
            <a:rPr lang="en-US" dirty="0" err="1" smtClean="0">
              <a:solidFill>
                <a:schemeClr val="tx2"/>
              </a:solidFill>
            </a:rPr>
            <a:t>nhận</a:t>
          </a:r>
          <a:r>
            <a:rPr lang="en-US" dirty="0" smtClean="0">
              <a:solidFill>
                <a:schemeClr val="tx2"/>
              </a:solidFill>
            </a:rPr>
            <a:t> </a:t>
          </a:r>
          <a:r>
            <a:rPr lang="en-US" dirty="0" err="1" smtClean="0">
              <a:solidFill>
                <a:schemeClr val="tx2"/>
              </a:solidFill>
            </a:rPr>
            <a:t>diện</a:t>
          </a:r>
          <a:r>
            <a:rPr lang="en-US" dirty="0" smtClean="0">
              <a:solidFill>
                <a:schemeClr val="tx2"/>
              </a:solidFill>
            </a:rPr>
            <a:t> </a:t>
          </a:r>
          <a:r>
            <a:rPr lang="en-US" dirty="0" err="1" smtClean="0">
              <a:solidFill>
                <a:schemeClr val="tx2"/>
              </a:solidFill>
            </a:rPr>
            <a:t>biển</a:t>
          </a:r>
          <a:r>
            <a:rPr lang="en-US" dirty="0" smtClean="0">
              <a:solidFill>
                <a:schemeClr val="tx2"/>
              </a:solidFill>
            </a:rPr>
            <a:t> </a:t>
          </a:r>
          <a:r>
            <a:rPr lang="en-US" dirty="0" err="1" smtClean="0">
              <a:solidFill>
                <a:schemeClr val="tx2"/>
              </a:solidFill>
            </a:rPr>
            <a:t>số</a:t>
          </a:r>
          <a:r>
            <a:rPr lang="en-US" dirty="0" smtClean="0">
              <a:solidFill>
                <a:schemeClr val="tx2"/>
              </a:solidFill>
            </a:rPr>
            <a:t> </a:t>
          </a:r>
          <a:r>
            <a:rPr lang="en-US" dirty="0" err="1" smtClean="0">
              <a:solidFill>
                <a:schemeClr val="tx2"/>
              </a:solidFill>
            </a:rPr>
            <a:t>xe</a:t>
          </a:r>
          <a:endParaRPr lang="en-US" dirty="0">
            <a:solidFill>
              <a:schemeClr val="tx2"/>
            </a:solidFill>
          </a:endParaRPr>
        </a:p>
      </dgm:t>
    </dgm:pt>
    <dgm:pt modelId="{D940642C-B748-444B-9E62-2E2618787809}" type="parTrans" cxnId="{37A97E2B-E286-4B47-8B31-02D31B42A6DA}">
      <dgm:prSet/>
      <dgm:spPr/>
      <dgm:t>
        <a:bodyPr/>
        <a:lstStyle/>
        <a:p>
          <a:endParaRPr lang="en-US"/>
        </a:p>
      </dgm:t>
    </dgm:pt>
    <dgm:pt modelId="{450561E5-5078-4638-B1CD-EBF06F89985A}" type="sibTrans" cxnId="{37A97E2B-E286-4B47-8B31-02D31B42A6DA}">
      <dgm:prSet/>
      <dgm:spPr>
        <a:solidFill>
          <a:schemeClr val="bg2"/>
        </a:solidFill>
      </dgm:spPr>
      <dgm:t>
        <a:bodyPr/>
        <a:lstStyle/>
        <a:p>
          <a:endParaRPr lang="en-US">
            <a:solidFill>
              <a:schemeClr val="tx2"/>
            </a:solidFill>
          </a:endParaRPr>
        </a:p>
      </dgm:t>
    </dgm:pt>
    <dgm:pt modelId="{54F574BB-0710-4779-92A0-44C948D07A3D}">
      <dgm:prSet phldrT="[Text]"/>
      <dgm:spPr/>
      <dgm:t>
        <a:bodyPr/>
        <a:lstStyle/>
        <a:p>
          <a:r>
            <a:rPr lang="vi-VN" dirty="0" smtClean="0">
              <a:solidFill>
                <a:schemeClr val="tx2"/>
              </a:solidFill>
            </a:rPr>
            <a:t>Sử dụng hộp thoại tệp để lấy đường dẫn của tệp ảnh</a:t>
          </a:r>
          <a:endParaRPr lang="en-US" dirty="0">
            <a:solidFill>
              <a:schemeClr val="tx2"/>
            </a:solidFill>
          </a:endParaRPr>
        </a:p>
      </dgm:t>
    </dgm:pt>
    <dgm:pt modelId="{03B0F92E-3BF1-4ECD-878E-7411FDCD45E1}" type="parTrans" cxnId="{33BDD958-8D31-486B-B2D8-A473C9FFC0BD}">
      <dgm:prSet/>
      <dgm:spPr/>
      <dgm:t>
        <a:bodyPr/>
        <a:lstStyle/>
        <a:p>
          <a:endParaRPr lang="en-US"/>
        </a:p>
      </dgm:t>
    </dgm:pt>
    <dgm:pt modelId="{6912502D-3213-488C-A6BC-0BA096F3A16A}" type="sibTrans" cxnId="{33BDD958-8D31-486B-B2D8-A473C9FFC0BD}">
      <dgm:prSet/>
      <dgm:spPr>
        <a:solidFill>
          <a:schemeClr val="bg2"/>
        </a:solidFill>
      </dgm:spPr>
      <dgm:t>
        <a:bodyPr/>
        <a:lstStyle/>
        <a:p>
          <a:endParaRPr lang="en-US"/>
        </a:p>
      </dgm:t>
    </dgm:pt>
    <dgm:pt modelId="{87FD80C1-36E8-46AF-B256-F7ABB96D51C3}">
      <dgm:prSet phldrT="[Text]"/>
      <dgm:spPr/>
      <dgm:t>
        <a:bodyPr/>
        <a:lstStyle/>
        <a:p>
          <a:r>
            <a:rPr lang="en-US" dirty="0" err="1" smtClean="0">
              <a:solidFill>
                <a:schemeClr val="tx2"/>
              </a:solidFill>
            </a:rPr>
            <a:t>Hiển</a:t>
          </a:r>
          <a:r>
            <a:rPr lang="en-US" dirty="0" smtClean="0">
              <a:solidFill>
                <a:schemeClr val="tx2"/>
              </a:solidFill>
            </a:rPr>
            <a:t> </a:t>
          </a:r>
          <a:r>
            <a:rPr lang="en-US" dirty="0" err="1" smtClean="0">
              <a:solidFill>
                <a:schemeClr val="tx2"/>
              </a:solidFill>
            </a:rPr>
            <a:t>thị</a:t>
          </a:r>
          <a:r>
            <a:rPr lang="en-US" dirty="0" smtClean="0">
              <a:solidFill>
                <a:schemeClr val="tx2"/>
              </a:solidFill>
            </a:rPr>
            <a:t> </a:t>
          </a:r>
          <a:r>
            <a:rPr lang="en-US" dirty="0" err="1" smtClean="0">
              <a:solidFill>
                <a:schemeClr val="tx2"/>
              </a:solidFill>
            </a:rPr>
            <a:t>ảnh</a:t>
          </a:r>
          <a:r>
            <a:rPr lang="en-US" dirty="0" smtClean="0">
              <a:solidFill>
                <a:schemeClr val="tx2"/>
              </a:solidFill>
            </a:rPr>
            <a:t> </a:t>
          </a:r>
          <a:r>
            <a:rPr lang="en-US" dirty="0" err="1" smtClean="0">
              <a:solidFill>
                <a:schemeClr val="tx2"/>
              </a:solidFill>
            </a:rPr>
            <a:t>đã</a:t>
          </a:r>
          <a:r>
            <a:rPr lang="en-US" dirty="0" smtClean="0">
              <a:solidFill>
                <a:schemeClr val="tx2"/>
              </a:solidFill>
            </a:rPr>
            <a:t> </a:t>
          </a:r>
          <a:r>
            <a:rPr lang="en-US" dirty="0" err="1" smtClean="0">
              <a:solidFill>
                <a:schemeClr val="tx2"/>
              </a:solidFill>
            </a:rPr>
            <a:t>chọn</a:t>
          </a:r>
          <a:r>
            <a:rPr lang="en-US" dirty="0" smtClean="0">
              <a:solidFill>
                <a:schemeClr val="tx2"/>
              </a:solidFill>
            </a:rPr>
            <a:t> </a:t>
          </a:r>
          <a:r>
            <a:rPr lang="en-US" dirty="0" err="1" smtClean="0">
              <a:solidFill>
                <a:schemeClr val="tx2"/>
              </a:solidFill>
            </a:rPr>
            <a:t>trên</a:t>
          </a:r>
          <a:r>
            <a:rPr lang="en-US" dirty="0" smtClean="0">
              <a:solidFill>
                <a:schemeClr val="tx2"/>
              </a:solidFill>
            </a:rPr>
            <a:t> </a:t>
          </a:r>
          <a:r>
            <a:rPr lang="en-US" dirty="0" err="1" smtClean="0">
              <a:solidFill>
                <a:schemeClr val="tx2"/>
              </a:solidFill>
            </a:rPr>
            <a:t>cửa</a:t>
          </a:r>
          <a:r>
            <a:rPr lang="en-US" dirty="0" smtClean="0">
              <a:solidFill>
                <a:schemeClr val="tx2"/>
              </a:solidFill>
            </a:rPr>
            <a:t> </a:t>
          </a:r>
          <a:r>
            <a:rPr lang="en-US" dirty="0" err="1" smtClean="0">
              <a:solidFill>
                <a:schemeClr val="tx2"/>
              </a:solidFill>
            </a:rPr>
            <a:t>sổ</a:t>
          </a:r>
          <a:r>
            <a:rPr lang="en-US" dirty="0" smtClean="0">
              <a:solidFill>
                <a:schemeClr val="tx2"/>
              </a:solidFill>
            </a:rPr>
            <a:t> </a:t>
          </a:r>
          <a:r>
            <a:rPr lang="en-US" dirty="0" err="1" smtClean="0">
              <a:solidFill>
                <a:schemeClr val="tx2"/>
              </a:solidFill>
            </a:rPr>
            <a:t>Tkinter</a:t>
          </a:r>
          <a:endParaRPr lang="en-US" dirty="0">
            <a:solidFill>
              <a:schemeClr val="tx2"/>
            </a:solidFill>
          </a:endParaRPr>
        </a:p>
      </dgm:t>
    </dgm:pt>
    <dgm:pt modelId="{C674F1B5-B9ED-4011-B1A0-C3777D7F4020}" type="parTrans" cxnId="{9A5D7E29-C5F9-480C-AC81-9AA341F1CD85}">
      <dgm:prSet/>
      <dgm:spPr/>
      <dgm:t>
        <a:bodyPr/>
        <a:lstStyle/>
        <a:p>
          <a:endParaRPr lang="en-US"/>
        </a:p>
      </dgm:t>
    </dgm:pt>
    <dgm:pt modelId="{E775E6B0-E058-45B0-B260-10BA2F0E3870}" type="sibTrans" cxnId="{9A5D7E29-C5F9-480C-AC81-9AA341F1CD85}">
      <dgm:prSet/>
      <dgm:spPr>
        <a:solidFill>
          <a:schemeClr val="bg2"/>
        </a:solidFill>
      </dgm:spPr>
      <dgm:t>
        <a:bodyPr/>
        <a:lstStyle/>
        <a:p>
          <a:endParaRPr lang="en-US"/>
        </a:p>
      </dgm:t>
    </dgm:pt>
    <dgm:pt modelId="{6930CEC6-C308-43E5-B53A-7F35B088E5BC}">
      <dgm:prSet phldrT="[Text]"/>
      <dgm:spPr/>
      <dgm:t>
        <a:bodyPr/>
        <a:lstStyle/>
        <a:p>
          <a:r>
            <a:rPr lang="en-US" dirty="0" err="1" smtClean="0">
              <a:solidFill>
                <a:schemeClr val="tx2"/>
              </a:solidFill>
            </a:rPr>
            <a:t>Chuyển</a:t>
          </a:r>
          <a:r>
            <a:rPr lang="en-US" dirty="0" smtClean="0">
              <a:solidFill>
                <a:schemeClr val="tx2"/>
              </a:solidFill>
            </a:rPr>
            <a:t> </a:t>
          </a:r>
          <a:r>
            <a:rPr lang="en-US" dirty="0" err="1" smtClean="0">
              <a:solidFill>
                <a:schemeClr val="tx2"/>
              </a:solidFill>
            </a:rPr>
            <a:t>đổi</a:t>
          </a:r>
          <a:r>
            <a:rPr lang="en-US" dirty="0" smtClean="0">
              <a:solidFill>
                <a:schemeClr val="tx2"/>
              </a:solidFill>
            </a:rPr>
            <a:t> </a:t>
          </a:r>
          <a:r>
            <a:rPr lang="en-US" dirty="0" err="1" smtClean="0">
              <a:solidFill>
                <a:schemeClr val="tx2"/>
              </a:solidFill>
            </a:rPr>
            <a:t>ảnh</a:t>
          </a:r>
          <a:r>
            <a:rPr lang="en-US" dirty="0" smtClean="0">
              <a:solidFill>
                <a:schemeClr val="tx2"/>
              </a:solidFill>
            </a:rPr>
            <a:t> sang </a:t>
          </a:r>
          <a:r>
            <a:rPr lang="en-US" dirty="0" err="1" smtClean="0">
              <a:solidFill>
                <a:schemeClr val="tx2"/>
              </a:solidFill>
            </a:rPr>
            <a:t>đen</a:t>
          </a:r>
          <a:r>
            <a:rPr lang="en-US" dirty="0" smtClean="0">
              <a:solidFill>
                <a:schemeClr val="tx2"/>
              </a:solidFill>
            </a:rPr>
            <a:t> </a:t>
          </a:r>
          <a:r>
            <a:rPr lang="en-US" dirty="0" err="1" smtClean="0">
              <a:solidFill>
                <a:schemeClr val="tx2"/>
              </a:solidFill>
            </a:rPr>
            <a:t>trắng</a:t>
          </a:r>
          <a:endParaRPr lang="en-US" dirty="0">
            <a:solidFill>
              <a:schemeClr val="tx2"/>
            </a:solidFill>
          </a:endParaRPr>
        </a:p>
      </dgm:t>
    </dgm:pt>
    <dgm:pt modelId="{CC980E12-B724-457D-87C7-FDF9F39663A7}" type="parTrans" cxnId="{87434DA1-2E61-45FA-8DE0-1B69E24DF2F6}">
      <dgm:prSet/>
      <dgm:spPr/>
      <dgm:t>
        <a:bodyPr/>
        <a:lstStyle/>
        <a:p>
          <a:endParaRPr lang="en-US"/>
        </a:p>
      </dgm:t>
    </dgm:pt>
    <dgm:pt modelId="{4A7944C3-4E23-4F2A-9902-E47451C4553B}" type="sibTrans" cxnId="{87434DA1-2E61-45FA-8DE0-1B69E24DF2F6}">
      <dgm:prSet/>
      <dgm:spPr>
        <a:solidFill>
          <a:schemeClr val="bg2"/>
        </a:solidFill>
      </dgm:spPr>
      <dgm:t>
        <a:bodyPr/>
        <a:lstStyle/>
        <a:p>
          <a:endParaRPr lang="en-US"/>
        </a:p>
      </dgm:t>
    </dgm:pt>
    <dgm:pt modelId="{B4F0504F-32BE-4A8D-A01E-E03C538C78F2}">
      <dgm:prSet phldrT="[Text]"/>
      <dgm:spPr/>
      <dgm:t>
        <a:bodyPr/>
        <a:lstStyle/>
        <a:p>
          <a:r>
            <a:rPr lang="en-US" dirty="0" err="1" smtClean="0">
              <a:solidFill>
                <a:schemeClr val="tx2"/>
              </a:solidFill>
            </a:rPr>
            <a:t>Thực</a:t>
          </a:r>
          <a:r>
            <a:rPr lang="en-US" dirty="0" smtClean="0">
              <a:solidFill>
                <a:schemeClr val="tx2"/>
              </a:solidFill>
            </a:rPr>
            <a:t> </a:t>
          </a:r>
          <a:r>
            <a:rPr lang="en-US" dirty="0" err="1" smtClean="0">
              <a:solidFill>
                <a:schemeClr val="tx2"/>
              </a:solidFill>
            </a:rPr>
            <a:t>hiện</a:t>
          </a:r>
          <a:r>
            <a:rPr lang="en-US" dirty="0" smtClean="0">
              <a:solidFill>
                <a:schemeClr val="tx2"/>
              </a:solidFill>
            </a:rPr>
            <a:t> OCR </a:t>
          </a:r>
          <a:r>
            <a:rPr lang="en-US" dirty="0" err="1" smtClean="0">
              <a:solidFill>
                <a:schemeClr val="tx2"/>
              </a:solidFill>
            </a:rPr>
            <a:t>trên</a:t>
          </a:r>
          <a:r>
            <a:rPr lang="en-US" dirty="0" smtClean="0">
              <a:solidFill>
                <a:schemeClr val="tx2"/>
              </a:solidFill>
            </a:rPr>
            <a:t> </a:t>
          </a:r>
          <a:r>
            <a:rPr lang="en-US" dirty="0" err="1" smtClean="0">
              <a:solidFill>
                <a:schemeClr val="tx2"/>
              </a:solidFill>
            </a:rPr>
            <a:t>ảnh</a:t>
          </a:r>
          <a:r>
            <a:rPr lang="en-US" dirty="0" smtClean="0">
              <a:solidFill>
                <a:schemeClr val="tx2"/>
              </a:solidFill>
            </a:rPr>
            <a:t> </a:t>
          </a:r>
          <a:r>
            <a:rPr lang="en-US" dirty="0" err="1" smtClean="0">
              <a:solidFill>
                <a:schemeClr val="tx2"/>
              </a:solidFill>
            </a:rPr>
            <a:t>đen</a:t>
          </a:r>
          <a:r>
            <a:rPr lang="en-US" dirty="0" smtClean="0">
              <a:solidFill>
                <a:schemeClr val="tx2"/>
              </a:solidFill>
            </a:rPr>
            <a:t> </a:t>
          </a:r>
          <a:r>
            <a:rPr lang="en-US" dirty="0" err="1" smtClean="0">
              <a:solidFill>
                <a:schemeClr val="tx2"/>
              </a:solidFill>
            </a:rPr>
            <a:t>trắng</a:t>
          </a:r>
          <a:r>
            <a:rPr lang="en-US" dirty="0" smtClean="0">
              <a:solidFill>
                <a:schemeClr val="tx2"/>
              </a:solidFill>
            </a:rPr>
            <a:t> </a:t>
          </a:r>
          <a:r>
            <a:rPr lang="en-US" dirty="0" err="1" smtClean="0">
              <a:solidFill>
                <a:schemeClr val="tx2"/>
              </a:solidFill>
            </a:rPr>
            <a:t>để</a:t>
          </a:r>
          <a:r>
            <a:rPr lang="en-US" dirty="0" smtClean="0">
              <a:solidFill>
                <a:schemeClr val="tx2"/>
              </a:solidFill>
            </a:rPr>
            <a:t> </a:t>
          </a:r>
          <a:r>
            <a:rPr lang="en-US" dirty="0" err="1" smtClean="0">
              <a:solidFill>
                <a:schemeClr val="tx2"/>
              </a:solidFill>
            </a:rPr>
            <a:t>nhận</a:t>
          </a:r>
          <a:r>
            <a:rPr lang="en-US" dirty="0" smtClean="0">
              <a:solidFill>
                <a:schemeClr val="tx2"/>
              </a:solidFill>
            </a:rPr>
            <a:t> </a:t>
          </a:r>
          <a:r>
            <a:rPr lang="en-US" dirty="0" err="1" smtClean="0">
              <a:solidFill>
                <a:schemeClr val="tx2"/>
              </a:solidFill>
            </a:rPr>
            <a:t>diện</a:t>
          </a:r>
          <a:r>
            <a:rPr lang="en-US" dirty="0" smtClean="0">
              <a:solidFill>
                <a:schemeClr val="tx2"/>
              </a:solidFill>
            </a:rPr>
            <a:t> </a:t>
          </a:r>
          <a:r>
            <a:rPr lang="en-US" dirty="0" err="1" smtClean="0">
              <a:solidFill>
                <a:schemeClr val="tx2"/>
              </a:solidFill>
            </a:rPr>
            <a:t>biển</a:t>
          </a:r>
          <a:r>
            <a:rPr lang="en-US" dirty="0" smtClean="0">
              <a:solidFill>
                <a:schemeClr val="tx2"/>
              </a:solidFill>
            </a:rPr>
            <a:t> </a:t>
          </a:r>
          <a:r>
            <a:rPr lang="en-US" dirty="0" err="1" smtClean="0">
              <a:solidFill>
                <a:schemeClr val="tx2"/>
              </a:solidFill>
            </a:rPr>
            <a:t>số</a:t>
          </a:r>
          <a:r>
            <a:rPr lang="en-US" dirty="0" smtClean="0">
              <a:solidFill>
                <a:schemeClr val="tx2"/>
              </a:solidFill>
            </a:rPr>
            <a:t> </a:t>
          </a:r>
          <a:r>
            <a:rPr lang="en-US" dirty="0" err="1" smtClean="0">
              <a:solidFill>
                <a:schemeClr val="tx2"/>
              </a:solidFill>
            </a:rPr>
            <a:t>xe</a:t>
          </a:r>
          <a:endParaRPr lang="en-US" dirty="0">
            <a:solidFill>
              <a:schemeClr val="tx2"/>
            </a:solidFill>
          </a:endParaRPr>
        </a:p>
      </dgm:t>
    </dgm:pt>
    <dgm:pt modelId="{F02C490C-8FA5-4900-8801-7E9F62E4DBF5}" type="parTrans" cxnId="{62F3084B-A8AE-4635-81A6-19E70172BAF9}">
      <dgm:prSet/>
      <dgm:spPr/>
      <dgm:t>
        <a:bodyPr/>
        <a:lstStyle/>
        <a:p>
          <a:endParaRPr lang="en-US"/>
        </a:p>
      </dgm:t>
    </dgm:pt>
    <dgm:pt modelId="{34954324-0349-41B7-AB19-628D6876F1EB}" type="sibTrans" cxnId="{62F3084B-A8AE-4635-81A6-19E70172BAF9}">
      <dgm:prSet/>
      <dgm:spPr>
        <a:solidFill>
          <a:schemeClr val="bg2"/>
        </a:solidFill>
      </dgm:spPr>
      <dgm:t>
        <a:bodyPr/>
        <a:lstStyle/>
        <a:p>
          <a:endParaRPr lang="en-US"/>
        </a:p>
      </dgm:t>
    </dgm:pt>
    <dgm:pt modelId="{B66B493C-CE2A-4832-B03D-0F839CA6FA8D}">
      <dgm:prSet phldrT="[Text]"/>
      <dgm:spPr/>
      <dgm:t>
        <a:bodyPr/>
        <a:lstStyle/>
        <a:p>
          <a:r>
            <a:rPr lang="en-US" dirty="0" err="1" smtClean="0">
              <a:solidFill>
                <a:schemeClr val="tx2"/>
              </a:solidFill>
            </a:rPr>
            <a:t>Kết</a:t>
          </a:r>
          <a:r>
            <a:rPr lang="en-US" dirty="0" smtClean="0">
              <a:solidFill>
                <a:schemeClr val="tx2"/>
              </a:solidFill>
            </a:rPr>
            <a:t> </a:t>
          </a:r>
          <a:r>
            <a:rPr lang="en-US" dirty="0" err="1" smtClean="0">
              <a:solidFill>
                <a:schemeClr val="tx2"/>
              </a:solidFill>
            </a:rPr>
            <a:t>hợp</a:t>
          </a:r>
          <a:r>
            <a:rPr lang="en-US" dirty="0" smtClean="0">
              <a:solidFill>
                <a:schemeClr val="tx2"/>
              </a:solidFill>
            </a:rPr>
            <a:t> </a:t>
          </a:r>
          <a:r>
            <a:rPr lang="en-US" dirty="0" err="1" smtClean="0">
              <a:solidFill>
                <a:schemeClr val="tx2"/>
              </a:solidFill>
            </a:rPr>
            <a:t>kết</a:t>
          </a:r>
          <a:r>
            <a:rPr lang="en-US" dirty="0" smtClean="0">
              <a:solidFill>
                <a:schemeClr val="tx2"/>
              </a:solidFill>
            </a:rPr>
            <a:t> </a:t>
          </a:r>
          <a:r>
            <a:rPr lang="en-US" dirty="0" err="1" smtClean="0">
              <a:solidFill>
                <a:schemeClr val="tx2"/>
              </a:solidFill>
            </a:rPr>
            <a:t>quả</a:t>
          </a:r>
          <a:r>
            <a:rPr lang="en-US" dirty="0" smtClean="0">
              <a:solidFill>
                <a:schemeClr val="tx2"/>
              </a:solidFill>
            </a:rPr>
            <a:t> </a:t>
          </a:r>
          <a:r>
            <a:rPr lang="en-US" dirty="0" err="1" smtClean="0">
              <a:solidFill>
                <a:schemeClr val="tx2"/>
              </a:solidFill>
            </a:rPr>
            <a:t>nhận</a:t>
          </a:r>
          <a:r>
            <a:rPr lang="en-US" dirty="0" smtClean="0">
              <a:solidFill>
                <a:schemeClr val="tx2"/>
              </a:solidFill>
            </a:rPr>
            <a:t> </a:t>
          </a:r>
          <a:r>
            <a:rPr lang="en-US" dirty="0" err="1" smtClean="0">
              <a:solidFill>
                <a:schemeClr val="tx2"/>
              </a:solidFill>
            </a:rPr>
            <a:t>diện</a:t>
          </a:r>
          <a:r>
            <a:rPr lang="en-US" dirty="0" smtClean="0">
              <a:solidFill>
                <a:schemeClr val="tx2"/>
              </a:solidFill>
            </a:rPr>
            <a:t> </a:t>
          </a:r>
          <a:r>
            <a:rPr lang="en-US" dirty="0" err="1" smtClean="0">
              <a:solidFill>
                <a:schemeClr val="tx2"/>
              </a:solidFill>
            </a:rPr>
            <a:t>trên</a:t>
          </a:r>
          <a:r>
            <a:rPr lang="en-US" dirty="0" smtClean="0">
              <a:solidFill>
                <a:schemeClr val="tx2"/>
              </a:solidFill>
            </a:rPr>
            <a:t> </a:t>
          </a:r>
          <a:r>
            <a:rPr lang="en-US" dirty="0" err="1" smtClean="0">
              <a:solidFill>
                <a:schemeClr val="tx2"/>
              </a:solidFill>
            </a:rPr>
            <a:t>hai</a:t>
          </a:r>
          <a:r>
            <a:rPr lang="en-US" dirty="0" smtClean="0">
              <a:solidFill>
                <a:schemeClr val="tx2"/>
              </a:solidFill>
            </a:rPr>
            <a:t> </a:t>
          </a:r>
          <a:r>
            <a:rPr lang="en-US" dirty="0" err="1" smtClean="0">
              <a:solidFill>
                <a:schemeClr val="tx2"/>
              </a:solidFill>
            </a:rPr>
            <a:t>hàng</a:t>
          </a:r>
          <a:r>
            <a:rPr lang="en-US" dirty="0" smtClean="0">
              <a:solidFill>
                <a:schemeClr val="tx2"/>
              </a:solidFill>
            </a:rPr>
            <a:t> </a:t>
          </a:r>
          <a:r>
            <a:rPr lang="en-US" dirty="0" err="1" smtClean="0">
              <a:solidFill>
                <a:schemeClr val="tx2"/>
              </a:solidFill>
            </a:rPr>
            <a:t>chữ</a:t>
          </a:r>
          <a:endParaRPr lang="en-US" dirty="0">
            <a:solidFill>
              <a:schemeClr val="tx2"/>
            </a:solidFill>
          </a:endParaRPr>
        </a:p>
      </dgm:t>
    </dgm:pt>
    <dgm:pt modelId="{424D3376-ACB7-4795-9D1F-323F3419761B}" type="parTrans" cxnId="{EAC294E7-DFD4-4143-A6F3-862500E2C044}">
      <dgm:prSet/>
      <dgm:spPr/>
      <dgm:t>
        <a:bodyPr/>
        <a:lstStyle/>
        <a:p>
          <a:endParaRPr lang="en-US"/>
        </a:p>
      </dgm:t>
    </dgm:pt>
    <dgm:pt modelId="{F240A69B-705A-4952-9AAA-10EE59E7DD5F}" type="sibTrans" cxnId="{EAC294E7-DFD4-4143-A6F3-862500E2C044}">
      <dgm:prSet/>
      <dgm:spPr>
        <a:solidFill>
          <a:schemeClr val="bg2"/>
        </a:solidFill>
      </dgm:spPr>
      <dgm:t>
        <a:bodyPr/>
        <a:lstStyle/>
        <a:p>
          <a:endParaRPr lang="en-US"/>
        </a:p>
      </dgm:t>
    </dgm:pt>
    <dgm:pt modelId="{56971201-445B-45C4-A361-E839910230EF}">
      <dgm:prSet phldrT="[Text]"/>
      <dgm:spPr/>
      <dgm:t>
        <a:bodyPr/>
        <a:lstStyle/>
        <a:p>
          <a:r>
            <a:rPr lang="en-US" dirty="0" err="1" smtClean="0">
              <a:solidFill>
                <a:schemeClr val="tx2"/>
              </a:solidFill>
            </a:rPr>
            <a:t>Hiển</a:t>
          </a:r>
          <a:r>
            <a:rPr lang="en-US" dirty="0" smtClean="0">
              <a:solidFill>
                <a:schemeClr val="tx2"/>
              </a:solidFill>
            </a:rPr>
            <a:t> </a:t>
          </a:r>
          <a:r>
            <a:rPr lang="en-US" dirty="0" err="1" smtClean="0">
              <a:solidFill>
                <a:schemeClr val="tx2"/>
              </a:solidFill>
            </a:rPr>
            <a:t>thị</a:t>
          </a:r>
          <a:r>
            <a:rPr lang="en-US" dirty="0" smtClean="0">
              <a:solidFill>
                <a:schemeClr val="tx2"/>
              </a:solidFill>
            </a:rPr>
            <a:t> </a:t>
          </a:r>
          <a:r>
            <a:rPr lang="en-US" dirty="0" err="1" smtClean="0">
              <a:solidFill>
                <a:schemeClr val="tx2"/>
              </a:solidFill>
            </a:rPr>
            <a:t>biển</a:t>
          </a:r>
          <a:r>
            <a:rPr lang="en-US" dirty="0" smtClean="0">
              <a:solidFill>
                <a:schemeClr val="tx2"/>
              </a:solidFill>
            </a:rPr>
            <a:t> </a:t>
          </a:r>
          <a:r>
            <a:rPr lang="en-US" dirty="0" err="1" smtClean="0">
              <a:solidFill>
                <a:schemeClr val="tx2"/>
              </a:solidFill>
            </a:rPr>
            <a:t>số</a:t>
          </a:r>
          <a:r>
            <a:rPr lang="en-US" dirty="0" smtClean="0">
              <a:solidFill>
                <a:schemeClr val="tx2"/>
              </a:solidFill>
            </a:rPr>
            <a:t> </a:t>
          </a:r>
          <a:r>
            <a:rPr lang="en-US" dirty="0" err="1" smtClean="0">
              <a:solidFill>
                <a:schemeClr val="tx2"/>
              </a:solidFill>
            </a:rPr>
            <a:t>trên</a:t>
          </a:r>
          <a:r>
            <a:rPr lang="en-US" dirty="0" smtClean="0">
              <a:solidFill>
                <a:schemeClr val="tx2"/>
              </a:solidFill>
            </a:rPr>
            <a:t> </a:t>
          </a:r>
          <a:r>
            <a:rPr lang="en-US" dirty="0" err="1" smtClean="0">
              <a:solidFill>
                <a:schemeClr val="tx2"/>
              </a:solidFill>
            </a:rPr>
            <a:t>giao</a:t>
          </a:r>
          <a:r>
            <a:rPr lang="en-US" dirty="0" smtClean="0">
              <a:solidFill>
                <a:schemeClr val="tx2"/>
              </a:solidFill>
            </a:rPr>
            <a:t> </a:t>
          </a:r>
          <a:r>
            <a:rPr lang="en-US" dirty="0" err="1" smtClean="0">
              <a:solidFill>
                <a:schemeClr val="tx2"/>
              </a:solidFill>
            </a:rPr>
            <a:t>diện</a:t>
          </a:r>
          <a:endParaRPr lang="en-US" dirty="0">
            <a:solidFill>
              <a:schemeClr val="tx2"/>
            </a:solidFill>
          </a:endParaRPr>
        </a:p>
      </dgm:t>
    </dgm:pt>
    <dgm:pt modelId="{9F2F7774-FBD3-47F7-AA45-552530FDEB68}" type="parTrans" cxnId="{58C69135-34ED-4C8C-9B56-F31E05BA184A}">
      <dgm:prSet/>
      <dgm:spPr/>
      <dgm:t>
        <a:bodyPr/>
        <a:lstStyle/>
        <a:p>
          <a:endParaRPr lang="en-US"/>
        </a:p>
      </dgm:t>
    </dgm:pt>
    <dgm:pt modelId="{4B194848-91D4-4BDF-9161-35FE3EEF81EF}" type="sibTrans" cxnId="{58C69135-34ED-4C8C-9B56-F31E05BA184A}">
      <dgm:prSet/>
      <dgm:spPr/>
      <dgm:t>
        <a:bodyPr/>
        <a:lstStyle/>
        <a:p>
          <a:endParaRPr lang="en-US"/>
        </a:p>
      </dgm:t>
    </dgm:pt>
    <dgm:pt modelId="{77FA7DFC-5185-47D8-A1AA-F05D85233B21}">
      <dgm:prSet/>
      <dgm:spPr/>
      <dgm:t>
        <a:bodyPr/>
        <a:lstStyle/>
        <a:p>
          <a:r>
            <a:rPr lang="en-US" dirty="0" smtClean="0">
              <a:solidFill>
                <a:schemeClr val="tx2"/>
              </a:solidFill>
            </a:rPr>
            <a:t> </a:t>
          </a:r>
          <a:r>
            <a:rPr lang="en-US" dirty="0" err="1" smtClean="0">
              <a:solidFill>
                <a:schemeClr val="tx2"/>
              </a:solidFill>
            </a:rPr>
            <a:t>Đọc</a:t>
          </a:r>
          <a:r>
            <a:rPr lang="en-US" dirty="0" smtClean="0">
              <a:solidFill>
                <a:schemeClr val="tx2"/>
              </a:solidFill>
            </a:rPr>
            <a:t> </a:t>
          </a:r>
          <a:r>
            <a:rPr lang="en-US" dirty="0" err="1" smtClean="0">
              <a:solidFill>
                <a:schemeClr val="tx2"/>
              </a:solidFill>
            </a:rPr>
            <a:t>ảnh</a:t>
          </a:r>
          <a:r>
            <a:rPr lang="en-US" dirty="0" smtClean="0">
              <a:solidFill>
                <a:schemeClr val="tx2"/>
              </a:solidFill>
            </a:rPr>
            <a:t> </a:t>
          </a:r>
          <a:r>
            <a:rPr lang="en-US" dirty="0" err="1" smtClean="0">
              <a:solidFill>
                <a:schemeClr val="tx2"/>
              </a:solidFill>
            </a:rPr>
            <a:t>đã</a:t>
          </a:r>
          <a:r>
            <a:rPr lang="en-US" dirty="0" smtClean="0">
              <a:solidFill>
                <a:schemeClr val="tx2"/>
              </a:solidFill>
            </a:rPr>
            <a:t> </a:t>
          </a:r>
          <a:r>
            <a:rPr lang="en-US" dirty="0" err="1" smtClean="0">
              <a:solidFill>
                <a:schemeClr val="tx2"/>
              </a:solidFill>
            </a:rPr>
            <a:t>chọn</a:t>
          </a:r>
          <a:endParaRPr lang="en-US" dirty="0">
            <a:solidFill>
              <a:schemeClr val="tx2"/>
            </a:solidFill>
          </a:endParaRPr>
        </a:p>
      </dgm:t>
    </dgm:pt>
    <dgm:pt modelId="{D59BE956-7F3B-4527-B403-B5F50F4EB11C}" type="parTrans" cxnId="{4FC88EB8-3E57-4A79-9878-98B76BEFE35E}">
      <dgm:prSet/>
      <dgm:spPr/>
      <dgm:t>
        <a:bodyPr/>
        <a:lstStyle/>
        <a:p>
          <a:endParaRPr lang="en-US"/>
        </a:p>
      </dgm:t>
    </dgm:pt>
    <dgm:pt modelId="{E4752563-709A-475C-BB2F-A8857F050D3B}" type="sibTrans" cxnId="{4FC88EB8-3E57-4A79-9878-98B76BEFE35E}">
      <dgm:prSet/>
      <dgm:spPr>
        <a:solidFill>
          <a:schemeClr val="bg2"/>
        </a:solidFill>
      </dgm:spPr>
      <dgm:t>
        <a:bodyPr/>
        <a:lstStyle/>
        <a:p>
          <a:endParaRPr lang="en-US"/>
        </a:p>
      </dgm:t>
    </dgm:pt>
    <dgm:pt modelId="{D6BD037C-53F4-4FCE-81B7-10F315D24582}">
      <dgm:prSet/>
      <dgm:spPr/>
      <dgm:t>
        <a:bodyPr/>
        <a:lstStyle/>
        <a:p>
          <a:r>
            <a:rPr lang="en-US" b="0" i="0" dirty="0" err="1" smtClean="0">
              <a:solidFill>
                <a:schemeClr val="tx2"/>
              </a:solidFill>
            </a:rPr>
            <a:t>Chuyển</a:t>
          </a:r>
          <a:r>
            <a:rPr lang="en-US" b="0" i="0" dirty="0" smtClean="0">
              <a:solidFill>
                <a:schemeClr val="tx2"/>
              </a:solidFill>
            </a:rPr>
            <a:t> </a:t>
          </a:r>
          <a:r>
            <a:rPr lang="en-US" b="0" i="0" dirty="0" err="1" smtClean="0">
              <a:solidFill>
                <a:schemeClr val="tx2"/>
              </a:solidFill>
            </a:rPr>
            <a:t>đổi</a:t>
          </a:r>
          <a:r>
            <a:rPr lang="en-US" b="0" i="0" dirty="0" smtClean="0">
              <a:solidFill>
                <a:schemeClr val="tx2"/>
              </a:solidFill>
            </a:rPr>
            <a:t> </a:t>
          </a:r>
          <a:r>
            <a:rPr lang="en-US" b="0" i="0" dirty="0" err="1" smtClean="0">
              <a:solidFill>
                <a:schemeClr val="tx2"/>
              </a:solidFill>
            </a:rPr>
            <a:t>không</a:t>
          </a:r>
          <a:r>
            <a:rPr lang="en-US" b="0" i="0" dirty="0" smtClean="0">
              <a:solidFill>
                <a:schemeClr val="tx2"/>
              </a:solidFill>
            </a:rPr>
            <a:t> </a:t>
          </a:r>
          <a:r>
            <a:rPr lang="en-US" b="0" i="0" dirty="0" err="1" smtClean="0">
              <a:solidFill>
                <a:schemeClr val="tx2"/>
              </a:solidFill>
            </a:rPr>
            <a:t>gian</a:t>
          </a:r>
          <a:r>
            <a:rPr lang="en-US" b="0" i="0" dirty="0" smtClean="0">
              <a:solidFill>
                <a:schemeClr val="tx2"/>
              </a:solidFill>
            </a:rPr>
            <a:t> </a:t>
          </a:r>
          <a:r>
            <a:rPr lang="en-US" b="0" i="0" dirty="0" err="1" smtClean="0">
              <a:solidFill>
                <a:schemeClr val="tx2"/>
              </a:solidFill>
            </a:rPr>
            <a:t>màu</a:t>
          </a:r>
          <a:r>
            <a:rPr lang="en-US" b="0" i="0" dirty="0" smtClean="0">
              <a:solidFill>
                <a:schemeClr val="tx2"/>
              </a:solidFill>
            </a:rPr>
            <a:t> </a:t>
          </a:r>
          <a:r>
            <a:rPr lang="en-US" b="0" i="0" dirty="0" err="1" smtClean="0">
              <a:solidFill>
                <a:schemeClr val="tx2"/>
              </a:solidFill>
            </a:rPr>
            <a:t>của</a:t>
          </a:r>
          <a:r>
            <a:rPr lang="en-US" b="0" i="0" dirty="0" smtClean="0">
              <a:solidFill>
                <a:schemeClr val="tx2"/>
              </a:solidFill>
            </a:rPr>
            <a:t> </a:t>
          </a:r>
          <a:r>
            <a:rPr lang="en-US" b="0" i="0" dirty="0" err="1" smtClean="0">
              <a:solidFill>
                <a:schemeClr val="tx2"/>
              </a:solidFill>
            </a:rPr>
            <a:t>ảnh</a:t>
          </a:r>
          <a:endParaRPr lang="en-US" dirty="0">
            <a:solidFill>
              <a:schemeClr val="tx2"/>
            </a:solidFill>
          </a:endParaRPr>
        </a:p>
      </dgm:t>
    </dgm:pt>
    <dgm:pt modelId="{35DCBA31-3B9A-4659-9285-4D2F51A3BEB3}" type="parTrans" cxnId="{7F8A85DE-1020-48E4-993F-1CDFC3E311AC}">
      <dgm:prSet/>
      <dgm:spPr/>
      <dgm:t>
        <a:bodyPr/>
        <a:lstStyle/>
        <a:p>
          <a:endParaRPr lang="en-US"/>
        </a:p>
      </dgm:t>
    </dgm:pt>
    <dgm:pt modelId="{E1728F89-8DD5-4919-94F2-48D6E8D0A9B6}" type="sibTrans" cxnId="{7F8A85DE-1020-48E4-993F-1CDFC3E311AC}">
      <dgm:prSet/>
      <dgm:spPr>
        <a:solidFill>
          <a:schemeClr val="bg2"/>
        </a:solidFill>
      </dgm:spPr>
      <dgm:t>
        <a:bodyPr/>
        <a:lstStyle/>
        <a:p>
          <a:endParaRPr lang="en-US"/>
        </a:p>
      </dgm:t>
    </dgm:pt>
    <dgm:pt modelId="{3FF28F7A-A4FC-464C-9FEF-3B52FC648AA4}" type="pres">
      <dgm:prSet presAssocID="{B7786725-B997-4C10-BF3F-C7CD69E7E589}" presName="diagram" presStyleCnt="0">
        <dgm:presLayoutVars>
          <dgm:dir/>
          <dgm:resizeHandles val="exact"/>
        </dgm:presLayoutVars>
      </dgm:prSet>
      <dgm:spPr/>
      <dgm:t>
        <a:bodyPr/>
        <a:lstStyle/>
        <a:p>
          <a:endParaRPr lang="en-US"/>
        </a:p>
      </dgm:t>
    </dgm:pt>
    <dgm:pt modelId="{38BBB3B1-F67B-40CF-BD91-C70C058FE2A9}" type="pres">
      <dgm:prSet presAssocID="{AB94AE8D-94B4-4D5B-B7CA-0262259C25C1}" presName="node" presStyleLbl="node1" presStyleIdx="0" presStyleCnt="9">
        <dgm:presLayoutVars>
          <dgm:bulletEnabled val="1"/>
        </dgm:presLayoutVars>
      </dgm:prSet>
      <dgm:spPr/>
      <dgm:t>
        <a:bodyPr/>
        <a:lstStyle/>
        <a:p>
          <a:endParaRPr lang="en-US"/>
        </a:p>
      </dgm:t>
    </dgm:pt>
    <dgm:pt modelId="{F50744AD-56AC-4DD6-84A6-3E00333FD34E}" type="pres">
      <dgm:prSet presAssocID="{450561E5-5078-4638-B1CD-EBF06F89985A}" presName="sibTrans" presStyleLbl="sibTrans2D1" presStyleIdx="0" presStyleCnt="8"/>
      <dgm:spPr/>
      <dgm:t>
        <a:bodyPr/>
        <a:lstStyle/>
        <a:p>
          <a:endParaRPr lang="en-US"/>
        </a:p>
      </dgm:t>
    </dgm:pt>
    <dgm:pt modelId="{F99A2EBA-40F3-4F58-ABDE-D26D45509AB4}" type="pres">
      <dgm:prSet presAssocID="{450561E5-5078-4638-B1CD-EBF06F89985A}" presName="connectorText" presStyleLbl="sibTrans2D1" presStyleIdx="0" presStyleCnt="8"/>
      <dgm:spPr/>
      <dgm:t>
        <a:bodyPr/>
        <a:lstStyle/>
        <a:p>
          <a:endParaRPr lang="en-US"/>
        </a:p>
      </dgm:t>
    </dgm:pt>
    <dgm:pt modelId="{B66B5A61-F8BB-4EF4-93B9-DB651A705D08}" type="pres">
      <dgm:prSet presAssocID="{54F574BB-0710-4779-92A0-44C948D07A3D}" presName="node" presStyleLbl="node1" presStyleIdx="1" presStyleCnt="9">
        <dgm:presLayoutVars>
          <dgm:bulletEnabled val="1"/>
        </dgm:presLayoutVars>
      </dgm:prSet>
      <dgm:spPr/>
      <dgm:t>
        <a:bodyPr/>
        <a:lstStyle/>
        <a:p>
          <a:endParaRPr lang="en-US"/>
        </a:p>
      </dgm:t>
    </dgm:pt>
    <dgm:pt modelId="{92D46B63-1F5D-4F51-A06A-85800F0495E8}" type="pres">
      <dgm:prSet presAssocID="{6912502D-3213-488C-A6BC-0BA096F3A16A}" presName="sibTrans" presStyleLbl="sibTrans2D1" presStyleIdx="1" presStyleCnt="8"/>
      <dgm:spPr/>
      <dgm:t>
        <a:bodyPr/>
        <a:lstStyle/>
        <a:p>
          <a:endParaRPr lang="en-US"/>
        </a:p>
      </dgm:t>
    </dgm:pt>
    <dgm:pt modelId="{6D019B0B-ABE8-418E-8AE8-0630224BD7BF}" type="pres">
      <dgm:prSet presAssocID="{6912502D-3213-488C-A6BC-0BA096F3A16A}" presName="connectorText" presStyleLbl="sibTrans2D1" presStyleIdx="1" presStyleCnt="8"/>
      <dgm:spPr/>
      <dgm:t>
        <a:bodyPr/>
        <a:lstStyle/>
        <a:p>
          <a:endParaRPr lang="en-US"/>
        </a:p>
      </dgm:t>
    </dgm:pt>
    <dgm:pt modelId="{8E94F55A-1ABC-4D42-A7B2-6C16F5CB1853}" type="pres">
      <dgm:prSet presAssocID="{77FA7DFC-5185-47D8-A1AA-F05D85233B21}" presName="node" presStyleLbl="node1" presStyleIdx="2" presStyleCnt="9">
        <dgm:presLayoutVars>
          <dgm:bulletEnabled val="1"/>
        </dgm:presLayoutVars>
      </dgm:prSet>
      <dgm:spPr/>
      <dgm:t>
        <a:bodyPr/>
        <a:lstStyle/>
        <a:p>
          <a:endParaRPr lang="en-US"/>
        </a:p>
      </dgm:t>
    </dgm:pt>
    <dgm:pt modelId="{B0718EA0-93CE-470A-9D2C-B7642A730797}" type="pres">
      <dgm:prSet presAssocID="{E4752563-709A-475C-BB2F-A8857F050D3B}" presName="sibTrans" presStyleLbl="sibTrans2D1" presStyleIdx="2" presStyleCnt="8"/>
      <dgm:spPr/>
      <dgm:t>
        <a:bodyPr/>
        <a:lstStyle/>
        <a:p>
          <a:endParaRPr lang="en-US"/>
        </a:p>
      </dgm:t>
    </dgm:pt>
    <dgm:pt modelId="{9442CC17-62FD-4610-A92C-82087459278E}" type="pres">
      <dgm:prSet presAssocID="{E4752563-709A-475C-BB2F-A8857F050D3B}" presName="connectorText" presStyleLbl="sibTrans2D1" presStyleIdx="2" presStyleCnt="8"/>
      <dgm:spPr/>
      <dgm:t>
        <a:bodyPr/>
        <a:lstStyle/>
        <a:p>
          <a:endParaRPr lang="en-US"/>
        </a:p>
      </dgm:t>
    </dgm:pt>
    <dgm:pt modelId="{6975C0E7-1ED1-4A5E-9BEF-C1053D54E200}" type="pres">
      <dgm:prSet presAssocID="{D6BD037C-53F4-4FCE-81B7-10F315D24582}" presName="node" presStyleLbl="node1" presStyleIdx="3" presStyleCnt="9">
        <dgm:presLayoutVars>
          <dgm:bulletEnabled val="1"/>
        </dgm:presLayoutVars>
      </dgm:prSet>
      <dgm:spPr/>
      <dgm:t>
        <a:bodyPr/>
        <a:lstStyle/>
        <a:p>
          <a:endParaRPr lang="en-US"/>
        </a:p>
      </dgm:t>
    </dgm:pt>
    <dgm:pt modelId="{73230432-477F-4F73-B19D-C5D1BB6BED4F}" type="pres">
      <dgm:prSet presAssocID="{E1728F89-8DD5-4919-94F2-48D6E8D0A9B6}" presName="sibTrans" presStyleLbl="sibTrans2D1" presStyleIdx="3" presStyleCnt="8"/>
      <dgm:spPr/>
      <dgm:t>
        <a:bodyPr/>
        <a:lstStyle/>
        <a:p>
          <a:endParaRPr lang="en-US"/>
        </a:p>
      </dgm:t>
    </dgm:pt>
    <dgm:pt modelId="{52E9746E-28C5-46D7-9F0B-7ECA74C19443}" type="pres">
      <dgm:prSet presAssocID="{E1728F89-8DD5-4919-94F2-48D6E8D0A9B6}" presName="connectorText" presStyleLbl="sibTrans2D1" presStyleIdx="3" presStyleCnt="8"/>
      <dgm:spPr/>
      <dgm:t>
        <a:bodyPr/>
        <a:lstStyle/>
        <a:p>
          <a:endParaRPr lang="en-US"/>
        </a:p>
      </dgm:t>
    </dgm:pt>
    <dgm:pt modelId="{16DA768D-6BB0-49B1-9615-FBC5CA378B82}" type="pres">
      <dgm:prSet presAssocID="{87FD80C1-36E8-46AF-B256-F7ABB96D51C3}" presName="node" presStyleLbl="node1" presStyleIdx="4" presStyleCnt="9">
        <dgm:presLayoutVars>
          <dgm:bulletEnabled val="1"/>
        </dgm:presLayoutVars>
      </dgm:prSet>
      <dgm:spPr/>
      <dgm:t>
        <a:bodyPr/>
        <a:lstStyle/>
        <a:p>
          <a:endParaRPr lang="en-US"/>
        </a:p>
      </dgm:t>
    </dgm:pt>
    <dgm:pt modelId="{EA93105C-767B-44AE-B352-631855182BC9}" type="pres">
      <dgm:prSet presAssocID="{E775E6B0-E058-45B0-B260-10BA2F0E3870}" presName="sibTrans" presStyleLbl="sibTrans2D1" presStyleIdx="4" presStyleCnt="8"/>
      <dgm:spPr/>
      <dgm:t>
        <a:bodyPr/>
        <a:lstStyle/>
        <a:p>
          <a:endParaRPr lang="en-US"/>
        </a:p>
      </dgm:t>
    </dgm:pt>
    <dgm:pt modelId="{0DF6D8E3-BFD4-4B84-B0F7-AB1EB3ACAC32}" type="pres">
      <dgm:prSet presAssocID="{E775E6B0-E058-45B0-B260-10BA2F0E3870}" presName="connectorText" presStyleLbl="sibTrans2D1" presStyleIdx="4" presStyleCnt="8"/>
      <dgm:spPr/>
      <dgm:t>
        <a:bodyPr/>
        <a:lstStyle/>
        <a:p>
          <a:endParaRPr lang="en-US"/>
        </a:p>
      </dgm:t>
    </dgm:pt>
    <dgm:pt modelId="{A42F77EF-71AA-4EFA-8BFF-C91046613C46}" type="pres">
      <dgm:prSet presAssocID="{6930CEC6-C308-43E5-B53A-7F35B088E5BC}" presName="node" presStyleLbl="node1" presStyleIdx="5" presStyleCnt="9">
        <dgm:presLayoutVars>
          <dgm:bulletEnabled val="1"/>
        </dgm:presLayoutVars>
      </dgm:prSet>
      <dgm:spPr/>
      <dgm:t>
        <a:bodyPr/>
        <a:lstStyle/>
        <a:p>
          <a:endParaRPr lang="en-US"/>
        </a:p>
      </dgm:t>
    </dgm:pt>
    <dgm:pt modelId="{C17B0528-E412-490A-A3A5-53E5BAF47562}" type="pres">
      <dgm:prSet presAssocID="{4A7944C3-4E23-4F2A-9902-E47451C4553B}" presName="sibTrans" presStyleLbl="sibTrans2D1" presStyleIdx="5" presStyleCnt="8"/>
      <dgm:spPr/>
      <dgm:t>
        <a:bodyPr/>
        <a:lstStyle/>
        <a:p>
          <a:endParaRPr lang="en-US"/>
        </a:p>
      </dgm:t>
    </dgm:pt>
    <dgm:pt modelId="{C3E329DA-ACEA-4336-A5C5-192FD0B64F61}" type="pres">
      <dgm:prSet presAssocID="{4A7944C3-4E23-4F2A-9902-E47451C4553B}" presName="connectorText" presStyleLbl="sibTrans2D1" presStyleIdx="5" presStyleCnt="8"/>
      <dgm:spPr/>
      <dgm:t>
        <a:bodyPr/>
        <a:lstStyle/>
        <a:p>
          <a:endParaRPr lang="en-US"/>
        </a:p>
      </dgm:t>
    </dgm:pt>
    <dgm:pt modelId="{37B0FD90-FBD9-4D83-88BD-9447BEE0DB9E}" type="pres">
      <dgm:prSet presAssocID="{B4F0504F-32BE-4A8D-A01E-E03C538C78F2}" presName="node" presStyleLbl="node1" presStyleIdx="6" presStyleCnt="9">
        <dgm:presLayoutVars>
          <dgm:bulletEnabled val="1"/>
        </dgm:presLayoutVars>
      </dgm:prSet>
      <dgm:spPr/>
      <dgm:t>
        <a:bodyPr/>
        <a:lstStyle/>
        <a:p>
          <a:endParaRPr lang="en-US"/>
        </a:p>
      </dgm:t>
    </dgm:pt>
    <dgm:pt modelId="{1290FB64-ACE2-465B-A765-BDE0104138E0}" type="pres">
      <dgm:prSet presAssocID="{34954324-0349-41B7-AB19-628D6876F1EB}" presName="sibTrans" presStyleLbl="sibTrans2D1" presStyleIdx="6" presStyleCnt="8"/>
      <dgm:spPr/>
      <dgm:t>
        <a:bodyPr/>
        <a:lstStyle/>
        <a:p>
          <a:endParaRPr lang="en-US"/>
        </a:p>
      </dgm:t>
    </dgm:pt>
    <dgm:pt modelId="{A902D85E-6FAE-4223-8777-B801CEC3CEEB}" type="pres">
      <dgm:prSet presAssocID="{34954324-0349-41B7-AB19-628D6876F1EB}" presName="connectorText" presStyleLbl="sibTrans2D1" presStyleIdx="6" presStyleCnt="8"/>
      <dgm:spPr/>
      <dgm:t>
        <a:bodyPr/>
        <a:lstStyle/>
        <a:p>
          <a:endParaRPr lang="en-US"/>
        </a:p>
      </dgm:t>
    </dgm:pt>
    <dgm:pt modelId="{F2A2C9D0-C559-4938-9E59-4FB465DA4DFF}" type="pres">
      <dgm:prSet presAssocID="{B66B493C-CE2A-4832-B03D-0F839CA6FA8D}" presName="node" presStyleLbl="node1" presStyleIdx="7" presStyleCnt="9">
        <dgm:presLayoutVars>
          <dgm:bulletEnabled val="1"/>
        </dgm:presLayoutVars>
      </dgm:prSet>
      <dgm:spPr/>
      <dgm:t>
        <a:bodyPr/>
        <a:lstStyle/>
        <a:p>
          <a:endParaRPr lang="en-US"/>
        </a:p>
      </dgm:t>
    </dgm:pt>
    <dgm:pt modelId="{81972551-72AE-4085-8CCF-B856249F878F}" type="pres">
      <dgm:prSet presAssocID="{F240A69B-705A-4952-9AAA-10EE59E7DD5F}" presName="sibTrans" presStyleLbl="sibTrans2D1" presStyleIdx="7" presStyleCnt="8"/>
      <dgm:spPr/>
      <dgm:t>
        <a:bodyPr/>
        <a:lstStyle/>
        <a:p>
          <a:endParaRPr lang="en-US"/>
        </a:p>
      </dgm:t>
    </dgm:pt>
    <dgm:pt modelId="{828AC935-BEB9-47B2-88D7-561AD0364312}" type="pres">
      <dgm:prSet presAssocID="{F240A69B-705A-4952-9AAA-10EE59E7DD5F}" presName="connectorText" presStyleLbl="sibTrans2D1" presStyleIdx="7" presStyleCnt="8"/>
      <dgm:spPr/>
      <dgm:t>
        <a:bodyPr/>
        <a:lstStyle/>
        <a:p>
          <a:endParaRPr lang="en-US"/>
        </a:p>
      </dgm:t>
    </dgm:pt>
    <dgm:pt modelId="{F3BA7E3E-654B-4ACC-AD99-19B3E87C4A65}" type="pres">
      <dgm:prSet presAssocID="{56971201-445B-45C4-A361-E839910230EF}" presName="node" presStyleLbl="node1" presStyleIdx="8" presStyleCnt="9">
        <dgm:presLayoutVars>
          <dgm:bulletEnabled val="1"/>
        </dgm:presLayoutVars>
      </dgm:prSet>
      <dgm:spPr/>
      <dgm:t>
        <a:bodyPr/>
        <a:lstStyle/>
        <a:p>
          <a:endParaRPr lang="en-US"/>
        </a:p>
      </dgm:t>
    </dgm:pt>
  </dgm:ptLst>
  <dgm:cxnLst>
    <dgm:cxn modelId="{FAAF60A1-C612-400F-99B4-6A70893BEAB3}" type="presOf" srcId="{D6BD037C-53F4-4FCE-81B7-10F315D24582}" destId="{6975C0E7-1ED1-4A5E-9BEF-C1053D54E200}" srcOrd="0" destOrd="0" presId="urn:microsoft.com/office/officeart/2005/8/layout/process5"/>
    <dgm:cxn modelId="{813D2DB6-AFDB-48D2-A4F1-DBEE249BBB39}" type="presOf" srcId="{450561E5-5078-4638-B1CD-EBF06F89985A}" destId="{F50744AD-56AC-4DD6-84A6-3E00333FD34E}" srcOrd="0" destOrd="0" presId="urn:microsoft.com/office/officeart/2005/8/layout/process5"/>
    <dgm:cxn modelId="{B44EA598-2A3E-455B-80F6-46814CFB3BF3}" type="presOf" srcId="{54F574BB-0710-4779-92A0-44C948D07A3D}" destId="{B66B5A61-F8BB-4EF4-93B9-DB651A705D08}" srcOrd="0" destOrd="0" presId="urn:microsoft.com/office/officeart/2005/8/layout/process5"/>
    <dgm:cxn modelId="{3BC0C730-ACD1-450D-8578-0FC67C029F4A}" type="presOf" srcId="{87FD80C1-36E8-46AF-B256-F7ABB96D51C3}" destId="{16DA768D-6BB0-49B1-9615-FBC5CA378B82}" srcOrd="0" destOrd="0" presId="urn:microsoft.com/office/officeart/2005/8/layout/process5"/>
    <dgm:cxn modelId="{4FC88EB8-3E57-4A79-9878-98B76BEFE35E}" srcId="{B7786725-B997-4C10-BF3F-C7CD69E7E589}" destId="{77FA7DFC-5185-47D8-A1AA-F05D85233B21}" srcOrd="2" destOrd="0" parTransId="{D59BE956-7F3B-4527-B403-B5F50F4EB11C}" sibTransId="{E4752563-709A-475C-BB2F-A8857F050D3B}"/>
    <dgm:cxn modelId="{523F3719-84D4-42E8-B0D7-5B984C6A2FA9}" type="presOf" srcId="{34954324-0349-41B7-AB19-628D6876F1EB}" destId="{A902D85E-6FAE-4223-8777-B801CEC3CEEB}" srcOrd="1" destOrd="0" presId="urn:microsoft.com/office/officeart/2005/8/layout/process5"/>
    <dgm:cxn modelId="{2B163DC5-107A-4B2E-952F-17C04C7CD80C}" type="presOf" srcId="{34954324-0349-41B7-AB19-628D6876F1EB}" destId="{1290FB64-ACE2-465B-A765-BDE0104138E0}" srcOrd="0" destOrd="0" presId="urn:microsoft.com/office/officeart/2005/8/layout/process5"/>
    <dgm:cxn modelId="{FB842FFB-16C2-4AD4-96CD-EE1CE22D3E52}" type="presOf" srcId="{4A7944C3-4E23-4F2A-9902-E47451C4553B}" destId="{C3E329DA-ACEA-4336-A5C5-192FD0B64F61}" srcOrd="1" destOrd="0" presId="urn:microsoft.com/office/officeart/2005/8/layout/process5"/>
    <dgm:cxn modelId="{F6990A52-3C79-4C6E-88BB-838F37E5418C}" type="presOf" srcId="{E4752563-709A-475C-BB2F-A8857F050D3B}" destId="{B0718EA0-93CE-470A-9D2C-B7642A730797}" srcOrd="0" destOrd="0" presId="urn:microsoft.com/office/officeart/2005/8/layout/process5"/>
    <dgm:cxn modelId="{62B019A8-D3CE-4E9A-BFD2-A4C5A3D83A88}" type="presOf" srcId="{E1728F89-8DD5-4919-94F2-48D6E8D0A9B6}" destId="{52E9746E-28C5-46D7-9F0B-7ECA74C19443}" srcOrd="1" destOrd="0" presId="urn:microsoft.com/office/officeart/2005/8/layout/process5"/>
    <dgm:cxn modelId="{62F3084B-A8AE-4635-81A6-19E70172BAF9}" srcId="{B7786725-B997-4C10-BF3F-C7CD69E7E589}" destId="{B4F0504F-32BE-4A8D-A01E-E03C538C78F2}" srcOrd="6" destOrd="0" parTransId="{F02C490C-8FA5-4900-8801-7E9F62E4DBF5}" sibTransId="{34954324-0349-41B7-AB19-628D6876F1EB}"/>
    <dgm:cxn modelId="{802D2D72-EB6A-496B-AC3D-8BDF7835EF2A}" type="presOf" srcId="{F240A69B-705A-4952-9AAA-10EE59E7DD5F}" destId="{828AC935-BEB9-47B2-88D7-561AD0364312}" srcOrd="1" destOrd="0" presId="urn:microsoft.com/office/officeart/2005/8/layout/process5"/>
    <dgm:cxn modelId="{B8E07843-A8AE-4A71-A2C1-C8DB20BE59E9}" type="presOf" srcId="{F240A69B-705A-4952-9AAA-10EE59E7DD5F}" destId="{81972551-72AE-4085-8CCF-B856249F878F}" srcOrd="0" destOrd="0" presId="urn:microsoft.com/office/officeart/2005/8/layout/process5"/>
    <dgm:cxn modelId="{49390895-0506-43AB-BFF3-1D4E86CB37E5}" type="presOf" srcId="{E4752563-709A-475C-BB2F-A8857F050D3B}" destId="{9442CC17-62FD-4610-A92C-82087459278E}" srcOrd="1" destOrd="0" presId="urn:microsoft.com/office/officeart/2005/8/layout/process5"/>
    <dgm:cxn modelId="{2D2BF912-06DF-474E-B3DB-626E5CDF7B4B}" type="presOf" srcId="{B7786725-B997-4C10-BF3F-C7CD69E7E589}" destId="{3FF28F7A-A4FC-464C-9FEF-3B52FC648AA4}" srcOrd="0" destOrd="0" presId="urn:microsoft.com/office/officeart/2005/8/layout/process5"/>
    <dgm:cxn modelId="{C441AA9B-0477-4711-BA8D-BED074E0D977}" type="presOf" srcId="{450561E5-5078-4638-B1CD-EBF06F89985A}" destId="{F99A2EBA-40F3-4F58-ABDE-D26D45509AB4}" srcOrd="1" destOrd="0" presId="urn:microsoft.com/office/officeart/2005/8/layout/process5"/>
    <dgm:cxn modelId="{9A5D7E29-C5F9-480C-AC81-9AA341F1CD85}" srcId="{B7786725-B997-4C10-BF3F-C7CD69E7E589}" destId="{87FD80C1-36E8-46AF-B256-F7ABB96D51C3}" srcOrd="4" destOrd="0" parTransId="{C674F1B5-B9ED-4011-B1A0-C3777D7F4020}" sibTransId="{E775E6B0-E058-45B0-B260-10BA2F0E3870}"/>
    <dgm:cxn modelId="{A1FE95F5-34C2-4EF9-BBC1-E68CC0FE4DC4}" type="presOf" srcId="{B66B493C-CE2A-4832-B03D-0F839CA6FA8D}" destId="{F2A2C9D0-C559-4938-9E59-4FB465DA4DFF}" srcOrd="0" destOrd="0" presId="urn:microsoft.com/office/officeart/2005/8/layout/process5"/>
    <dgm:cxn modelId="{737407D8-15E6-4F47-B2EC-ACC556AEBB01}" type="presOf" srcId="{6912502D-3213-488C-A6BC-0BA096F3A16A}" destId="{92D46B63-1F5D-4F51-A06A-85800F0495E8}" srcOrd="0" destOrd="0" presId="urn:microsoft.com/office/officeart/2005/8/layout/process5"/>
    <dgm:cxn modelId="{07AB4090-D806-484E-A77F-C4B78B5D35C8}" type="presOf" srcId="{6930CEC6-C308-43E5-B53A-7F35B088E5BC}" destId="{A42F77EF-71AA-4EFA-8BFF-C91046613C46}" srcOrd="0" destOrd="0" presId="urn:microsoft.com/office/officeart/2005/8/layout/process5"/>
    <dgm:cxn modelId="{4452370A-E8E6-4145-B0F0-6F4011D1608A}" type="presOf" srcId="{AB94AE8D-94B4-4D5B-B7CA-0262259C25C1}" destId="{38BBB3B1-F67B-40CF-BD91-C70C058FE2A9}" srcOrd="0" destOrd="0" presId="urn:microsoft.com/office/officeart/2005/8/layout/process5"/>
    <dgm:cxn modelId="{663D8911-FB3B-4F71-AE6A-FD2234683712}" type="presOf" srcId="{56971201-445B-45C4-A361-E839910230EF}" destId="{F3BA7E3E-654B-4ACC-AD99-19B3E87C4A65}" srcOrd="0" destOrd="0" presId="urn:microsoft.com/office/officeart/2005/8/layout/process5"/>
    <dgm:cxn modelId="{7F8A85DE-1020-48E4-993F-1CDFC3E311AC}" srcId="{B7786725-B997-4C10-BF3F-C7CD69E7E589}" destId="{D6BD037C-53F4-4FCE-81B7-10F315D24582}" srcOrd="3" destOrd="0" parTransId="{35DCBA31-3B9A-4659-9285-4D2F51A3BEB3}" sibTransId="{E1728F89-8DD5-4919-94F2-48D6E8D0A9B6}"/>
    <dgm:cxn modelId="{37A97E2B-E286-4B47-8B31-02D31B42A6DA}" srcId="{B7786725-B997-4C10-BF3F-C7CD69E7E589}" destId="{AB94AE8D-94B4-4D5B-B7CA-0262259C25C1}" srcOrd="0" destOrd="0" parTransId="{D940642C-B748-444B-9E62-2E2618787809}" sibTransId="{450561E5-5078-4638-B1CD-EBF06F89985A}"/>
    <dgm:cxn modelId="{24B0276C-C492-46E3-A03C-2A81FAB38429}" type="presOf" srcId="{4A7944C3-4E23-4F2A-9902-E47451C4553B}" destId="{C17B0528-E412-490A-A3A5-53E5BAF47562}" srcOrd="0" destOrd="0" presId="urn:microsoft.com/office/officeart/2005/8/layout/process5"/>
    <dgm:cxn modelId="{8C7CCDFC-1A61-45A2-B2D0-CC85B54B1DC1}" type="presOf" srcId="{6912502D-3213-488C-A6BC-0BA096F3A16A}" destId="{6D019B0B-ABE8-418E-8AE8-0630224BD7BF}" srcOrd="1" destOrd="0" presId="urn:microsoft.com/office/officeart/2005/8/layout/process5"/>
    <dgm:cxn modelId="{FC63A36A-3477-41D5-8E28-E83EB39DE02D}" type="presOf" srcId="{E775E6B0-E058-45B0-B260-10BA2F0E3870}" destId="{EA93105C-767B-44AE-B352-631855182BC9}" srcOrd="0" destOrd="0" presId="urn:microsoft.com/office/officeart/2005/8/layout/process5"/>
    <dgm:cxn modelId="{EAC294E7-DFD4-4143-A6F3-862500E2C044}" srcId="{B7786725-B997-4C10-BF3F-C7CD69E7E589}" destId="{B66B493C-CE2A-4832-B03D-0F839CA6FA8D}" srcOrd="7" destOrd="0" parTransId="{424D3376-ACB7-4795-9D1F-323F3419761B}" sibTransId="{F240A69B-705A-4952-9AAA-10EE59E7DD5F}"/>
    <dgm:cxn modelId="{53AC1842-070A-462E-B9BE-B400C7DC0C6B}" type="presOf" srcId="{E775E6B0-E058-45B0-B260-10BA2F0E3870}" destId="{0DF6D8E3-BFD4-4B84-B0F7-AB1EB3ACAC32}" srcOrd="1" destOrd="0" presId="urn:microsoft.com/office/officeart/2005/8/layout/process5"/>
    <dgm:cxn modelId="{87434DA1-2E61-45FA-8DE0-1B69E24DF2F6}" srcId="{B7786725-B997-4C10-BF3F-C7CD69E7E589}" destId="{6930CEC6-C308-43E5-B53A-7F35B088E5BC}" srcOrd="5" destOrd="0" parTransId="{CC980E12-B724-457D-87C7-FDF9F39663A7}" sibTransId="{4A7944C3-4E23-4F2A-9902-E47451C4553B}"/>
    <dgm:cxn modelId="{33BDD958-8D31-486B-B2D8-A473C9FFC0BD}" srcId="{B7786725-B997-4C10-BF3F-C7CD69E7E589}" destId="{54F574BB-0710-4779-92A0-44C948D07A3D}" srcOrd="1" destOrd="0" parTransId="{03B0F92E-3BF1-4ECD-878E-7411FDCD45E1}" sibTransId="{6912502D-3213-488C-A6BC-0BA096F3A16A}"/>
    <dgm:cxn modelId="{58C69135-34ED-4C8C-9B56-F31E05BA184A}" srcId="{B7786725-B997-4C10-BF3F-C7CD69E7E589}" destId="{56971201-445B-45C4-A361-E839910230EF}" srcOrd="8" destOrd="0" parTransId="{9F2F7774-FBD3-47F7-AA45-552530FDEB68}" sibTransId="{4B194848-91D4-4BDF-9161-35FE3EEF81EF}"/>
    <dgm:cxn modelId="{CA3AB181-1328-4A06-96E7-7C9531F90047}" type="presOf" srcId="{77FA7DFC-5185-47D8-A1AA-F05D85233B21}" destId="{8E94F55A-1ABC-4D42-A7B2-6C16F5CB1853}" srcOrd="0" destOrd="0" presId="urn:microsoft.com/office/officeart/2005/8/layout/process5"/>
    <dgm:cxn modelId="{757B0146-D884-4A6A-A2D9-17C22B133126}" type="presOf" srcId="{B4F0504F-32BE-4A8D-A01E-E03C538C78F2}" destId="{37B0FD90-FBD9-4D83-88BD-9447BEE0DB9E}" srcOrd="0" destOrd="0" presId="urn:microsoft.com/office/officeart/2005/8/layout/process5"/>
    <dgm:cxn modelId="{265CE33A-F621-44E7-AD7F-ECA8F87C6A10}" type="presOf" srcId="{E1728F89-8DD5-4919-94F2-48D6E8D0A9B6}" destId="{73230432-477F-4F73-B19D-C5D1BB6BED4F}" srcOrd="0" destOrd="0" presId="urn:microsoft.com/office/officeart/2005/8/layout/process5"/>
    <dgm:cxn modelId="{40D00F2C-70E2-485D-AD68-7817376AF4DC}" type="presParOf" srcId="{3FF28F7A-A4FC-464C-9FEF-3B52FC648AA4}" destId="{38BBB3B1-F67B-40CF-BD91-C70C058FE2A9}" srcOrd="0" destOrd="0" presId="urn:microsoft.com/office/officeart/2005/8/layout/process5"/>
    <dgm:cxn modelId="{4DD57BBF-B004-4DAB-BE83-1595884138C7}" type="presParOf" srcId="{3FF28F7A-A4FC-464C-9FEF-3B52FC648AA4}" destId="{F50744AD-56AC-4DD6-84A6-3E00333FD34E}" srcOrd="1" destOrd="0" presId="urn:microsoft.com/office/officeart/2005/8/layout/process5"/>
    <dgm:cxn modelId="{920601DB-7655-48A2-8CFD-FEE523FB8FAC}" type="presParOf" srcId="{F50744AD-56AC-4DD6-84A6-3E00333FD34E}" destId="{F99A2EBA-40F3-4F58-ABDE-D26D45509AB4}" srcOrd="0" destOrd="0" presId="urn:microsoft.com/office/officeart/2005/8/layout/process5"/>
    <dgm:cxn modelId="{A8517A46-3C85-4E58-AE92-DC0F7C1DA16C}" type="presParOf" srcId="{3FF28F7A-A4FC-464C-9FEF-3B52FC648AA4}" destId="{B66B5A61-F8BB-4EF4-93B9-DB651A705D08}" srcOrd="2" destOrd="0" presId="urn:microsoft.com/office/officeart/2005/8/layout/process5"/>
    <dgm:cxn modelId="{0A029D58-215D-4805-963D-41D9BF37BF62}" type="presParOf" srcId="{3FF28F7A-A4FC-464C-9FEF-3B52FC648AA4}" destId="{92D46B63-1F5D-4F51-A06A-85800F0495E8}" srcOrd="3" destOrd="0" presId="urn:microsoft.com/office/officeart/2005/8/layout/process5"/>
    <dgm:cxn modelId="{C61C17AB-A7B2-4B83-9959-7D7704298EDA}" type="presParOf" srcId="{92D46B63-1F5D-4F51-A06A-85800F0495E8}" destId="{6D019B0B-ABE8-418E-8AE8-0630224BD7BF}" srcOrd="0" destOrd="0" presId="urn:microsoft.com/office/officeart/2005/8/layout/process5"/>
    <dgm:cxn modelId="{698E4C3C-7ED3-4C65-AC67-C0EBCCB7A0FB}" type="presParOf" srcId="{3FF28F7A-A4FC-464C-9FEF-3B52FC648AA4}" destId="{8E94F55A-1ABC-4D42-A7B2-6C16F5CB1853}" srcOrd="4" destOrd="0" presId="urn:microsoft.com/office/officeart/2005/8/layout/process5"/>
    <dgm:cxn modelId="{4BACB17E-BCFB-45D9-83B7-AEB2638961F0}" type="presParOf" srcId="{3FF28F7A-A4FC-464C-9FEF-3B52FC648AA4}" destId="{B0718EA0-93CE-470A-9D2C-B7642A730797}" srcOrd="5" destOrd="0" presId="urn:microsoft.com/office/officeart/2005/8/layout/process5"/>
    <dgm:cxn modelId="{A431F2DE-917E-4A87-A28C-CB7271A00D0C}" type="presParOf" srcId="{B0718EA0-93CE-470A-9D2C-B7642A730797}" destId="{9442CC17-62FD-4610-A92C-82087459278E}" srcOrd="0" destOrd="0" presId="urn:microsoft.com/office/officeart/2005/8/layout/process5"/>
    <dgm:cxn modelId="{DED9E504-2706-4BB3-8063-0916EF8DAD49}" type="presParOf" srcId="{3FF28F7A-A4FC-464C-9FEF-3B52FC648AA4}" destId="{6975C0E7-1ED1-4A5E-9BEF-C1053D54E200}" srcOrd="6" destOrd="0" presId="urn:microsoft.com/office/officeart/2005/8/layout/process5"/>
    <dgm:cxn modelId="{7F7DC96F-D559-436B-873A-0A8FAC3413C3}" type="presParOf" srcId="{3FF28F7A-A4FC-464C-9FEF-3B52FC648AA4}" destId="{73230432-477F-4F73-B19D-C5D1BB6BED4F}" srcOrd="7" destOrd="0" presId="urn:microsoft.com/office/officeart/2005/8/layout/process5"/>
    <dgm:cxn modelId="{F182F1D3-2919-428E-8C48-58E917A28D91}" type="presParOf" srcId="{73230432-477F-4F73-B19D-C5D1BB6BED4F}" destId="{52E9746E-28C5-46D7-9F0B-7ECA74C19443}" srcOrd="0" destOrd="0" presId="urn:microsoft.com/office/officeart/2005/8/layout/process5"/>
    <dgm:cxn modelId="{6D9AA36B-451A-4E63-9DD7-0B252BBD68CF}" type="presParOf" srcId="{3FF28F7A-A4FC-464C-9FEF-3B52FC648AA4}" destId="{16DA768D-6BB0-49B1-9615-FBC5CA378B82}" srcOrd="8" destOrd="0" presId="urn:microsoft.com/office/officeart/2005/8/layout/process5"/>
    <dgm:cxn modelId="{174C593F-8394-418F-B257-943FBBD1D049}" type="presParOf" srcId="{3FF28F7A-A4FC-464C-9FEF-3B52FC648AA4}" destId="{EA93105C-767B-44AE-B352-631855182BC9}" srcOrd="9" destOrd="0" presId="urn:microsoft.com/office/officeart/2005/8/layout/process5"/>
    <dgm:cxn modelId="{73033675-CDE5-4315-8A95-D21FA1E2253C}" type="presParOf" srcId="{EA93105C-767B-44AE-B352-631855182BC9}" destId="{0DF6D8E3-BFD4-4B84-B0F7-AB1EB3ACAC32}" srcOrd="0" destOrd="0" presId="urn:microsoft.com/office/officeart/2005/8/layout/process5"/>
    <dgm:cxn modelId="{2B2256BE-71AC-4E5B-8105-9C495DCD3CEE}" type="presParOf" srcId="{3FF28F7A-A4FC-464C-9FEF-3B52FC648AA4}" destId="{A42F77EF-71AA-4EFA-8BFF-C91046613C46}" srcOrd="10" destOrd="0" presId="urn:microsoft.com/office/officeart/2005/8/layout/process5"/>
    <dgm:cxn modelId="{AEE6CD62-AE2C-499A-8DC1-3979CF5EAAB9}" type="presParOf" srcId="{3FF28F7A-A4FC-464C-9FEF-3B52FC648AA4}" destId="{C17B0528-E412-490A-A3A5-53E5BAF47562}" srcOrd="11" destOrd="0" presId="urn:microsoft.com/office/officeart/2005/8/layout/process5"/>
    <dgm:cxn modelId="{951A924D-7746-4537-ADB7-A85FDAB14421}" type="presParOf" srcId="{C17B0528-E412-490A-A3A5-53E5BAF47562}" destId="{C3E329DA-ACEA-4336-A5C5-192FD0B64F61}" srcOrd="0" destOrd="0" presId="urn:microsoft.com/office/officeart/2005/8/layout/process5"/>
    <dgm:cxn modelId="{CE277A87-D244-4F2F-A525-89697CCBCB2F}" type="presParOf" srcId="{3FF28F7A-A4FC-464C-9FEF-3B52FC648AA4}" destId="{37B0FD90-FBD9-4D83-88BD-9447BEE0DB9E}" srcOrd="12" destOrd="0" presId="urn:microsoft.com/office/officeart/2005/8/layout/process5"/>
    <dgm:cxn modelId="{4488DEF0-DC1D-4602-A881-3AEF646BB454}" type="presParOf" srcId="{3FF28F7A-A4FC-464C-9FEF-3B52FC648AA4}" destId="{1290FB64-ACE2-465B-A765-BDE0104138E0}" srcOrd="13" destOrd="0" presId="urn:microsoft.com/office/officeart/2005/8/layout/process5"/>
    <dgm:cxn modelId="{52488558-17F8-4B35-BA50-18AD83172A81}" type="presParOf" srcId="{1290FB64-ACE2-465B-A765-BDE0104138E0}" destId="{A902D85E-6FAE-4223-8777-B801CEC3CEEB}" srcOrd="0" destOrd="0" presId="urn:microsoft.com/office/officeart/2005/8/layout/process5"/>
    <dgm:cxn modelId="{BF5FD21B-71FB-4F04-A283-B9DC369B62E4}" type="presParOf" srcId="{3FF28F7A-A4FC-464C-9FEF-3B52FC648AA4}" destId="{F2A2C9D0-C559-4938-9E59-4FB465DA4DFF}" srcOrd="14" destOrd="0" presId="urn:microsoft.com/office/officeart/2005/8/layout/process5"/>
    <dgm:cxn modelId="{7E3B6997-7388-4CC1-A036-A048E2CD7A56}" type="presParOf" srcId="{3FF28F7A-A4FC-464C-9FEF-3B52FC648AA4}" destId="{81972551-72AE-4085-8CCF-B856249F878F}" srcOrd="15" destOrd="0" presId="urn:microsoft.com/office/officeart/2005/8/layout/process5"/>
    <dgm:cxn modelId="{7DA04F4A-C7AA-4B57-A10F-16C800E491FA}" type="presParOf" srcId="{81972551-72AE-4085-8CCF-B856249F878F}" destId="{828AC935-BEB9-47B2-88D7-561AD0364312}" srcOrd="0" destOrd="0" presId="urn:microsoft.com/office/officeart/2005/8/layout/process5"/>
    <dgm:cxn modelId="{097E78F1-71B7-4A83-B8B6-6222EF66DD8F}" type="presParOf" srcId="{3FF28F7A-A4FC-464C-9FEF-3B52FC648AA4}" destId="{F3BA7E3E-654B-4ACC-AD99-19B3E87C4A65}" srcOrd="16" destOrd="0" presId="urn:microsoft.com/office/officeart/2005/8/layout/process5"/>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BBB3B1-F67B-40CF-BD91-C70C058FE2A9}">
      <dsp:nvSpPr>
        <dsp:cNvPr id="0" name=""/>
        <dsp:cNvSpPr/>
      </dsp:nvSpPr>
      <dsp:spPr>
        <a:xfrm>
          <a:off x="102450" y="2899"/>
          <a:ext cx="1333394" cy="8000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solidFill>
                <a:schemeClr val="tx2"/>
              </a:solidFill>
            </a:rPr>
            <a:t>Khởi</a:t>
          </a:r>
          <a:r>
            <a:rPr lang="en-US" sz="1200" kern="1200" dirty="0" smtClean="0">
              <a:solidFill>
                <a:schemeClr val="tx2"/>
              </a:solidFill>
            </a:rPr>
            <a:t> </a:t>
          </a:r>
          <a:r>
            <a:rPr lang="en-US" sz="1200" kern="1200" dirty="0" err="1" smtClean="0">
              <a:solidFill>
                <a:schemeClr val="tx2"/>
              </a:solidFill>
            </a:rPr>
            <a:t>tạo</a:t>
          </a:r>
          <a:r>
            <a:rPr lang="en-US" sz="1200" kern="1200" dirty="0" smtClean="0">
              <a:solidFill>
                <a:schemeClr val="tx2"/>
              </a:solidFill>
            </a:rPr>
            <a:t> </a:t>
          </a:r>
          <a:r>
            <a:rPr lang="en-US" sz="1200" kern="1200" dirty="0" err="1" smtClean="0">
              <a:solidFill>
                <a:schemeClr val="tx2"/>
              </a:solidFill>
            </a:rPr>
            <a:t>mô</a:t>
          </a:r>
          <a:r>
            <a:rPr lang="en-US" sz="1200" kern="1200" dirty="0" smtClean="0">
              <a:solidFill>
                <a:schemeClr val="tx2"/>
              </a:solidFill>
            </a:rPr>
            <a:t> </a:t>
          </a:r>
          <a:r>
            <a:rPr lang="en-US" sz="1200" kern="1200" dirty="0" err="1" smtClean="0">
              <a:solidFill>
                <a:schemeClr val="tx2"/>
              </a:solidFill>
            </a:rPr>
            <a:t>hình</a:t>
          </a:r>
          <a:r>
            <a:rPr lang="en-US" sz="1200" kern="1200" dirty="0" smtClean="0">
              <a:solidFill>
                <a:schemeClr val="tx2"/>
              </a:solidFill>
            </a:rPr>
            <a:t> </a:t>
          </a:r>
          <a:r>
            <a:rPr lang="en-US" sz="1200" kern="1200" dirty="0" err="1" smtClean="0">
              <a:solidFill>
                <a:schemeClr val="tx2"/>
              </a:solidFill>
            </a:rPr>
            <a:t>nhận</a:t>
          </a:r>
          <a:r>
            <a:rPr lang="en-US" sz="1200" kern="1200" dirty="0" smtClean="0">
              <a:solidFill>
                <a:schemeClr val="tx2"/>
              </a:solidFill>
            </a:rPr>
            <a:t> </a:t>
          </a:r>
          <a:r>
            <a:rPr lang="en-US" sz="1200" kern="1200" dirty="0" err="1" smtClean="0">
              <a:solidFill>
                <a:schemeClr val="tx2"/>
              </a:solidFill>
            </a:rPr>
            <a:t>diện</a:t>
          </a:r>
          <a:r>
            <a:rPr lang="en-US" sz="1200" kern="1200" dirty="0" smtClean="0">
              <a:solidFill>
                <a:schemeClr val="tx2"/>
              </a:solidFill>
            </a:rPr>
            <a:t> </a:t>
          </a:r>
          <a:r>
            <a:rPr lang="en-US" sz="1200" kern="1200" dirty="0" err="1" smtClean="0">
              <a:solidFill>
                <a:schemeClr val="tx2"/>
              </a:solidFill>
            </a:rPr>
            <a:t>biển</a:t>
          </a:r>
          <a:r>
            <a:rPr lang="en-US" sz="1200" kern="1200" dirty="0" smtClean="0">
              <a:solidFill>
                <a:schemeClr val="tx2"/>
              </a:solidFill>
            </a:rPr>
            <a:t> </a:t>
          </a:r>
          <a:r>
            <a:rPr lang="en-US" sz="1200" kern="1200" dirty="0" err="1" smtClean="0">
              <a:solidFill>
                <a:schemeClr val="tx2"/>
              </a:solidFill>
            </a:rPr>
            <a:t>số</a:t>
          </a:r>
          <a:r>
            <a:rPr lang="en-US" sz="1200" kern="1200" dirty="0" smtClean="0">
              <a:solidFill>
                <a:schemeClr val="tx2"/>
              </a:solidFill>
            </a:rPr>
            <a:t> </a:t>
          </a:r>
          <a:r>
            <a:rPr lang="en-US" sz="1200" kern="1200" dirty="0" err="1" smtClean="0">
              <a:solidFill>
                <a:schemeClr val="tx2"/>
              </a:solidFill>
            </a:rPr>
            <a:t>xe</a:t>
          </a:r>
          <a:endParaRPr lang="en-US" sz="1200" kern="1200" dirty="0">
            <a:solidFill>
              <a:schemeClr val="tx2"/>
            </a:solidFill>
          </a:endParaRPr>
        </a:p>
      </dsp:txBody>
      <dsp:txXfrm>
        <a:off x="125882" y="26331"/>
        <a:ext cx="1286530" cy="753172"/>
      </dsp:txXfrm>
    </dsp:sp>
    <dsp:sp modelId="{F50744AD-56AC-4DD6-84A6-3E00333FD34E}">
      <dsp:nvSpPr>
        <dsp:cNvPr id="0" name=""/>
        <dsp:cNvSpPr/>
      </dsp:nvSpPr>
      <dsp:spPr>
        <a:xfrm>
          <a:off x="1553183" y="237577"/>
          <a:ext cx="282679" cy="330681"/>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solidFill>
              <a:schemeClr val="tx2"/>
            </a:solidFill>
          </a:endParaRPr>
        </a:p>
      </dsp:txBody>
      <dsp:txXfrm>
        <a:off x="1553183" y="303713"/>
        <a:ext cx="197875" cy="198409"/>
      </dsp:txXfrm>
    </dsp:sp>
    <dsp:sp modelId="{B66B5A61-F8BB-4EF4-93B9-DB651A705D08}">
      <dsp:nvSpPr>
        <dsp:cNvPr id="0" name=""/>
        <dsp:cNvSpPr/>
      </dsp:nvSpPr>
      <dsp:spPr>
        <a:xfrm>
          <a:off x="1969202" y="2899"/>
          <a:ext cx="1333394" cy="8000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vi-VN" sz="1200" kern="1200" dirty="0" smtClean="0">
              <a:solidFill>
                <a:schemeClr val="tx2"/>
              </a:solidFill>
            </a:rPr>
            <a:t>Sử dụng hộp thoại tệp để lấy đường dẫn của tệp ảnh</a:t>
          </a:r>
          <a:endParaRPr lang="en-US" sz="1200" kern="1200" dirty="0">
            <a:solidFill>
              <a:schemeClr val="tx2"/>
            </a:solidFill>
          </a:endParaRPr>
        </a:p>
      </dsp:txBody>
      <dsp:txXfrm>
        <a:off x="1992634" y="26331"/>
        <a:ext cx="1286530" cy="753172"/>
      </dsp:txXfrm>
    </dsp:sp>
    <dsp:sp modelId="{92D46B63-1F5D-4F51-A06A-85800F0495E8}">
      <dsp:nvSpPr>
        <dsp:cNvPr id="0" name=""/>
        <dsp:cNvSpPr/>
      </dsp:nvSpPr>
      <dsp:spPr>
        <a:xfrm>
          <a:off x="3419936" y="237577"/>
          <a:ext cx="282679" cy="330681"/>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a:off x="3419936" y="303713"/>
        <a:ext cx="197875" cy="198409"/>
      </dsp:txXfrm>
    </dsp:sp>
    <dsp:sp modelId="{8E94F55A-1ABC-4D42-A7B2-6C16F5CB1853}">
      <dsp:nvSpPr>
        <dsp:cNvPr id="0" name=""/>
        <dsp:cNvSpPr/>
      </dsp:nvSpPr>
      <dsp:spPr>
        <a:xfrm>
          <a:off x="3835955" y="2899"/>
          <a:ext cx="1333394" cy="8000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smtClean="0">
              <a:solidFill>
                <a:schemeClr val="tx2"/>
              </a:solidFill>
            </a:rPr>
            <a:t> </a:t>
          </a:r>
          <a:r>
            <a:rPr lang="en-US" sz="1200" kern="1200" dirty="0" err="1" smtClean="0">
              <a:solidFill>
                <a:schemeClr val="tx2"/>
              </a:solidFill>
            </a:rPr>
            <a:t>Đọc</a:t>
          </a:r>
          <a:r>
            <a:rPr lang="en-US" sz="1200" kern="1200" dirty="0" smtClean="0">
              <a:solidFill>
                <a:schemeClr val="tx2"/>
              </a:solidFill>
            </a:rPr>
            <a:t> </a:t>
          </a:r>
          <a:r>
            <a:rPr lang="en-US" sz="1200" kern="1200" dirty="0" err="1" smtClean="0">
              <a:solidFill>
                <a:schemeClr val="tx2"/>
              </a:solidFill>
            </a:rPr>
            <a:t>ảnh</a:t>
          </a:r>
          <a:r>
            <a:rPr lang="en-US" sz="1200" kern="1200" dirty="0" smtClean="0">
              <a:solidFill>
                <a:schemeClr val="tx2"/>
              </a:solidFill>
            </a:rPr>
            <a:t> </a:t>
          </a:r>
          <a:r>
            <a:rPr lang="en-US" sz="1200" kern="1200" dirty="0" err="1" smtClean="0">
              <a:solidFill>
                <a:schemeClr val="tx2"/>
              </a:solidFill>
            </a:rPr>
            <a:t>đã</a:t>
          </a:r>
          <a:r>
            <a:rPr lang="en-US" sz="1200" kern="1200" dirty="0" smtClean="0">
              <a:solidFill>
                <a:schemeClr val="tx2"/>
              </a:solidFill>
            </a:rPr>
            <a:t> </a:t>
          </a:r>
          <a:r>
            <a:rPr lang="en-US" sz="1200" kern="1200" dirty="0" err="1" smtClean="0">
              <a:solidFill>
                <a:schemeClr val="tx2"/>
              </a:solidFill>
            </a:rPr>
            <a:t>chọn</a:t>
          </a:r>
          <a:endParaRPr lang="en-US" sz="1200" kern="1200" dirty="0">
            <a:solidFill>
              <a:schemeClr val="tx2"/>
            </a:solidFill>
          </a:endParaRPr>
        </a:p>
      </dsp:txBody>
      <dsp:txXfrm>
        <a:off x="3859387" y="26331"/>
        <a:ext cx="1286530" cy="753172"/>
      </dsp:txXfrm>
    </dsp:sp>
    <dsp:sp modelId="{B0718EA0-93CE-470A-9D2C-B7642A730797}">
      <dsp:nvSpPr>
        <dsp:cNvPr id="0" name=""/>
        <dsp:cNvSpPr/>
      </dsp:nvSpPr>
      <dsp:spPr>
        <a:xfrm rot="5400000">
          <a:off x="4361312" y="896274"/>
          <a:ext cx="282679" cy="330681"/>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rot="-5400000">
        <a:off x="4403447" y="920275"/>
        <a:ext cx="198409" cy="197875"/>
      </dsp:txXfrm>
    </dsp:sp>
    <dsp:sp modelId="{6975C0E7-1ED1-4A5E-9BEF-C1053D54E200}">
      <dsp:nvSpPr>
        <dsp:cNvPr id="0" name=""/>
        <dsp:cNvSpPr/>
      </dsp:nvSpPr>
      <dsp:spPr>
        <a:xfrm>
          <a:off x="3835955" y="1336294"/>
          <a:ext cx="1333394" cy="8000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b="0" i="0" kern="1200" dirty="0" err="1" smtClean="0">
              <a:solidFill>
                <a:schemeClr val="tx2"/>
              </a:solidFill>
            </a:rPr>
            <a:t>Chuyển</a:t>
          </a:r>
          <a:r>
            <a:rPr lang="en-US" sz="1200" b="0" i="0" kern="1200" dirty="0" smtClean="0">
              <a:solidFill>
                <a:schemeClr val="tx2"/>
              </a:solidFill>
            </a:rPr>
            <a:t> </a:t>
          </a:r>
          <a:r>
            <a:rPr lang="en-US" sz="1200" b="0" i="0" kern="1200" dirty="0" err="1" smtClean="0">
              <a:solidFill>
                <a:schemeClr val="tx2"/>
              </a:solidFill>
            </a:rPr>
            <a:t>đổi</a:t>
          </a:r>
          <a:r>
            <a:rPr lang="en-US" sz="1200" b="0" i="0" kern="1200" dirty="0" smtClean="0">
              <a:solidFill>
                <a:schemeClr val="tx2"/>
              </a:solidFill>
            </a:rPr>
            <a:t> </a:t>
          </a:r>
          <a:r>
            <a:rPr lang="en-US" sz="1200" b="0" i="0" kern="1200" dirty="0" err="1" smtClean="0">
              <a:solidFill>
                <a:schemeClr val="tx2"/>
              </a:solidFill>
            </a:rPr>
            <a:t>không</a:t>
          </a:r>
          <a:r>
            <a:rPr lang="en-US" sz="1200" b="0" i="0" kern="1200" dirty="0" smtClean="0">
              <a:solidFill>
                <a:schemeClr val="tx2"/>
              </a:solidFill>
            </a:rPr>
            <a:t> </a:t>
          </a:r>
          <a:r>
            <a:rPr lang="en-US" sz="1200" b="0" i="0" kern="1200" dirty="0" err="1" smtClean="0">
              <a:solidFill>
                <a:schemeClr val="tx2"/>
              </a:solidFill>
            </a:rPr>
            <a:t>gian</a:t>
          </a:r>
          <a:r>
            <a:rPr lang="en-US" sz="1200" b="0" i="0" kern="1200" dirty="0" smtClean="0">
              <a:solidFill>
                <a:schemeClr val="tx2"/>
              </a:solidFill>
            </a:rPr>
            <a:t> </a:t>
          </a:r>
          <a:r>
            <a:rPr lang="en-US" sz="1200" b="0" i="0" kern="1200" dirty="0" err="1" smtClean="0">
              <a:solidFill>
                <a:schemeClr val="tx2"/>
              </a:solidFill>
            </a:rPr>
            <a:t>màu</a:t>
          </a:r>
          <a:r>
            <a:rPr lang="en-US" sz="1200" b="0" i="0" kern="1200" dirty="0" smtClean="0">
              <a:solidFill>
                <a:schemeClr val="tx2"/>
              </a:solidFill>
            </a:rPr>
            <a:t> </a:t>
          </a:r>
          <a:r>
            <a:rPr lang="en-US" sz="1200" b="0" i="0" kern="1200" dirty="0" err="1" smtClean="0">
              <a:solidFill>
                <a:schemeClr val="tx2"/>
              </a:solidFill>
            </a:rPr>
            <a:t>của</a:t>
          </a:r>
          <a:r>
            <a:rPr lang="en-US" sz="1200" b="0" i="0" kern="1200" dirty="0" smtClean="0">
              <a:solidFill>
                <a:schemeClr val="tx2"/>
              </a:solidFill>
            </a:rPr>
            <a:t> </a:t>
          </a:r>
          <a:r>
            <a:rPr lang="en-US" sz="1200" b="0" i="0" kern="1200" dirty="0" err="1" smtClean="0">
              <a:solidFill>
                <a:schemeClr val="tx2"/>
              </a:solidFill>
            </a:rPr>
            <a:t>ảnh</a:t>
          </a:r>
          <a:endParaRPr lang="en-US" sz="1200" kern="1200" dirty="0">
            <a:solidFill>
              <a:schemeClr val="tx2"/>
            </a:solidFill>
          </a:endParaRPr>
        </a:p>
      </dsp:txBody>
      <dsp:txXfrm>
        <a:off x="3859387" y="1359726"/>
        <a:ext cx="1286530" cy="753172"/>
      </dsp:txXfrm>
    </dsp:sp>
    <dsp:sp modelId="{73230432-477F-4F73-B19D-C5D1BB6BED4F}">
      <dsp:nvSpPr>
        <dsp:cNvPr id="0" name=""/>
        <dsp:cNvSpPr/>
      </dsp:nvSpPr>
      <dsp:spPr>
        <a:xfrm rot="10800000">
          <a:off x="3435936" y="1570972"/>
          <a:ext cx="282679" cy="330681"/>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rot="10800000">
        <a:off x="3520740" y="1637108"/>
        <a:ext cx="197875" cy="198409"/>
      </dsp:txXfrm>
    </dsp:sp>
    <dsp:sp modelId="{16DA768D-6BB0-49B1-9615-FBC5CA378B82}">
      <dsp:nvSpPr>
        <dsp:cNvPr id="0" name=""/>
        <dsp:cNvSpPr/>
      </dsp:nvSpPr>
      <dsp:spPr>
        <a:xfrm>
          <a:off x="1969202" y="1336294"/>
          <a:ext cx="1333394" cy="8000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solidFill>
                <a:schemeClr val="tx2"/>
              </a:solidFill>
            </a:rPr>
            <a:t>Hiển</a:t>
          </a:r>
          <a:r>
            <a:rPr lang="en-US" sz="1200" kern="1200" dirty="0" smtClean="0">
              <a:solidFill>
                <a:schemeClr val="tx2"/>
              </a:solidFill>
            </a:rPr>
            <a:t> </a:t>
          </a:r>
          <a:r>
            <a:rPr lang="en-US" sz="1200" kern="1200" dirty="0" err="1" smtClean="0">
              <a:solidFill>
                <a:schemeClr val="tx2"/>
              </a:solidFill>
            </a:rPr>
            <a:t>thị</a:t>
          </a:r>
          <a:r>
            <a:rPr lang="en-US" sz="1200" kern="1200" dirty="0" smtClean="0">
              <a:solidFill>
                <a:schemeClr val="tx2"/>
              </a:solidFill>
            </a:rPr>
            <a:t> </a:t>
          </a:r>
          <a:r>
            <a:rPr lang="en-US" sz="1200" kern="1200" dirty="0" err="1" smtClean="0">
              <a:solidFill>
                <a:schemeClr val="tx2"/>
              </a:solidFill>
            </a:rPr>
            <a:t>ảnh</a:t>
          </a:r>
          <a:r>
            <a:rPr lang="en-US" sz="1200" kern="1200" dirty="0" smtClean="0">
              <a:solidFill>
                <a:schemeClr val="tx2"/>
              </a:solidFill>
            </a:rPr>
            <a:t> </a:t>
          </a:r>
          <a:r>
            <a:rPr lang="en-US" sz="1200" kern="1200" dirty="0" err="1" smtClean="0">
              <a:solidFill>
                <a:schemeClr val="tx2"/>
              </a:solidFill>
            </a:rPr>
            <a:t>đã</a:t>
          </a:r>
          <a:r>
            <a:rPr lang="en-US" sz="1200" kern="1200" dirty="0" smtClean="0">
              <a:solidFill>
                <a:schemeClr val="tx2"/>
              </a:solidFill>
            </a:rPr>
            <a:t> </a:t>
          </a:r>
          <a:r>
            <a:rPr lang="en-US" sz="1200" kern="1200" dirty="0" err="1" smtClean="0">
              <a:solidFill>
                <a:schemeClr val="tx2"/>
              </a:solidFill>
            </a:rPr>
            <a:t>chọn</a:t>
          </a:r>
          <a:r>
            <a:rPr lang="en-US" sz="1200" kern="1200" dirty="0" smtClean="0">
              <a:solidFill>
                <a:schemeClr val="tx2"/>
              </a:solidFill>
            </a:rPr>
            <a:t> </a:t>
          </a:r>
          <a:r>
            <a:rPr lang="en-US" sz="1200" kern="1200" dirty="0" err="1" smtClean="0">
              <a:solidFill>
                <a:schemeClr val="tx2"/>
              </a:solidFill>
            </a:rPr>
            <a:t>trên</a:t>
          </a:r>
          <a:r>
            <a:rPr lang="en-US" sz="1200" kern="1200" dirty="0" smtClean="0">
              <a:solidFill>
                <a:schemeClr val="tx2"/>
              </a:solidFill>
            </a:rPr>
            <a:t> </a:t>
          </a:r>
          <a:r>
            <a:rPr lang="en-US" sz="1200" kern="1200" dirty="0" err="1" smtClean="0">
              <a:solidFill>
                <a:schemeClr val="tx2"/>
              </a:solidFill>
            </a:rPr>
            <a:t>cửa</a:t>
          </a:r>
          <a:r>
            <a:rPr lang="en-US" sz="1200" kern="1200" dirty="0" smtClean="0">
              <a:solidFill>
                <a:schemeClr val="tx2"/>
              </a:solidFill>
            </a:rPr>
            <a:t> </a:t>
          </a:r>
          <a:r>
            <a:rPr lang="en-US" sz="1200" kern="1200" dirty="0" err="1" smtClean="0">
              <a:solidFill>
                <a:schemeClr val="tx2"/>
              </a:solidFill>
            </a:rPr>
            <a:t>sổ</a:t>
          </a:r>
          <a:r>
            <a:rPr lang="en-US" sz="1200" kern="1200" dirty="0" smtClean="0">
              <a:solidFill>
                <a:schemeClr val="tx2"/>
              </a:solidFill>
            </a:rPr>
            <a:t> </a:t>
          </a:r>
          <a:r>
            <a:rPr lang="en-US" sz="1200" kern="1200" dirty="0" err="1" smtClean="0">
              <a:solidFill>
                <a:schemeClr val="tx2"/>
              </a:solidFill>
            </a:rPr>
            <a:t>Tkinter</a:t>
          </a:r>
          <a:endParaRPr lang="en-US" sz="1200" kern="1200" dirty="0">
            <a:solidFill>
              <a:schemeClr val="tx2"/>
            </a:solidFill>
          </a:endParaRPr>
        </a:p>
      </dsp:txBody>
      <dsp:txXfrm>
        <a:off x="1992634" y="1359726"/>
        <a:ext cx="1286530" cy="753172"/>
      </dsp:txXfrm>
    </dsp:sp>
    <dsp:sp modelId="{EA93105C-767B-44AE-B352-631855182BC9}">
      <dsp:nvSpPr>
        <dsp:cNvPr id="0" name=""/>
        <dsp:cNvSpPr/>
      </dsp:nvSpPr>
      <dsp:spPr>
        <a:xfrm rot="10800000">
          <a:off x="1569184" y="1570972"/>
          <a:ext cx="282679" cy="330681"/>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rot="10800000">
        <a:off x="1653988" y="1637108"/>
        <a:ext cx="197875" cy="198409"/>
      </dsp:txXfrm>
    </dsp:sp>
    <dsp:sp modelId="{A42F77EF-71AA-4EFA-8BFF-C91046613C46}">
      <dsp:nvSpPr>
        <dsp:cNvPr id="0" name=""/>
        <dsp:cNvSpPr/>
      </dsp:nvSpPr>
      <dsp:spPr>
        <a:xfrm>
          <a:off x="102450" y="1336294"/>
          <a:ext cx="1333394" cy="8000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solidFill>
                <a:schemeClr val="tx2"/>
              </a:solidFill>
            </a:rPr>
            <a:t>Chuyển</a:t>
          </a:r>
          <a:r>
            <a:rPr lang="en-US" sz="1200" kern="1200" dirty="0" smtClean="0">
              <a:solidFill>
                <a:schemeClr val="tx2"/>
              </a:solidFill>
            </a:rPr>
            <a:t> </a:t>
          </a:r>
          <a:r>
            <a:rPr lang="en-US" sz="1200" kern="1200" dirty="0" err="1" smtClean="0">
              <a:solidFill>
                <a:schemeClr val="tx2"/>
              </a:solidFill>
            </a:rPr>
            <a:t>đổi</a:t>
          </a:r>
          <a:r>
            <a:rPr lang="en-US" sz="1200" kern="1200" dirty="0" smtClean="0">
              <a:solidFill>
                <a:schemeClr val="tx2"/>
              </a:solidFill>
            </a:rPr>
            <a:t> </a:t>
          </a:r>
          <a:r>
            <a:rPr lang="en-US" sz="1200" kern="1200" dirty="0" err="1" smtClean="0">
              <a:solidFill>
                <a:schemeClr val="tx2"/>
              </a:solidFill>
            </a:rPr>
            <a:t>ảnh</a:t>
          </a:r>
          <a:r>
            <a:rPr lang="en-US" sz="1200" kern="1200" dirty="0" smtClean="0">
              <a:solidFill>
                <a:schemeClr val="tx2"/>
              </a:solidFill>
            </a:rPr>
            <a:t> sang </a:t>
          </a:r>
          <a:r>
            <a:rPr lang="en-US" sz="1200" kern="1200" dirty="0" err="1" smtClean="0">
              <a:solidFill>
                <a:schemeClr val="tx2"/>
              </a:solidFill>
            </a:rPr>
            <a:t>đen</a:t>
          </a:r>
          <a:r>
            <a:rPr lang="en-US" sz="1200" kern="1200" dirty="0" smtClean="0">
              <a:solidFill>
                <a:schemeClr val="tx2"/>
              </a:solidFill>
            </a:rPr>
            <a:t> </a:t>
          </a:r>
          <a:r>
            <a:rPr lang="en-US" sz="1200" kern="1200" dirty="0" err="1" smtClean="0">
              <a:solidFill>
                <a:schemeClr val="tx2"/>
              </a:solidFill>
            </a:rPr>
            <a:t>trắng</a:t>
          </a:r>
          <a:endParaRPr lang="en-US" sz="1200" kern="1200" dirty="0">
            <a:solidFill>
              <a:schemeClr val="tx2"/>
            </a:solidFill>
          </a:endParaRPr>
        </a:p>
      </dsp:txBody>
      <dsp:txXfrm>
        <a:off x="125882" y="1359726"/>
        <a:ext cx="1286530" cy="753172"/>
      </dsp:txXfrm>
    </dsp:sp>
    <dsp:sp modelId="{C17B0528-E412-490A-A3A5-53E5BAF47562}">
      <dsp:nvSpPr>
        <dsp:cNvPr id="0" name=""/>
        <dsp:cNvSpPr/>
      </dsp:nvSpPr>
      <dsp:spPr>
        <a:xfrm rot="5400000">
          <a:off x="627807" y="2229669"/>
          <a:ext cx="282679" cy="330681"/>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rot="-5400000">
        <a:off x="669942" y="2253670"/>
        <a:ext cx="198409" cy="197875"/>
      </dsp:txXfrm>
    </dsp:sp>
    <dsp:sp modelId="{37B0FD90-FBD9-4D83-88BD-9447BEE0DB9E}">
      <dsp:nvSpPr>
        <dsp:cNvPr id="0" name=""/>
        <dsp:cNvSpPr/>
      </dsp:nvSpPr>
      <dsp:spPr>
        <a:xfrm>
          <a:off x="102450" y="2669689"/>
          <a:ext cx="1333394" cy="8000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solidFill>
                <a:schemeClr val="tx2"/>
              </a:solidFill>
            </a:rPr>
            <a:t>Thực</a:t>
          </a:r>
          <a:r>
            <a:rPr lang="en-US" sz="1200" kern="1200" dirty="0" smtClean="0">
              <a:solidFill>
                <a:schemeClr val="tx2"/>
              </a:solidFill>
            </a:rPr>
            <a:t> </a:t>
          </a:r>
          <a:r>
            <a:rPr lang="en-US" sz="1200" kern="1200" dirty="0" err="1" smtClean="0">
              <a:solidFill>
                <a:schemeClr val="tx2"/>
              </a:solidFill>
            </a:rPr>
            <a:t>hiện</a:t>
          </a:r>
          <a:r>
            <a:rPr lang="en-US" sz="1200" kern="1200" dirty="0" smtClean="0">
              <a:solidFill>
                <a:schemeClr val="tx2"/>
              </a:solidFill>
            </a:rPr>
            <a:t> OCR </a:t>
          </a:r>
          <a:r>
            <a:rPr lang="en-US" sz="1200" kern="1200" dirty="0" err="1" smtClean="0">
              <a:solidFill>
                <a:schemeClr val="tx2"/>
              </a:solidFill>
            </a:rPr>
            <a:t>trên</a:t>
          </a:r>
          <a:r>
            <a:rPr lang="en-US" sz="1200" kern="1200" dirty="0" smtClean="0">
              <a:solidFill>
                <a:schemeClr val="tx2"/>
              </a:solidFill>
            </a:rPr>
            <a:t> </a:t>
          </a:r>
          <a:r>
            <a:rPr lang="en-US" sz="1200" kern="1200" dirty="0" err="1" smtClean="0">
              <a:solidFill>
                <a:schemeClr val="tx2"/>
              </a:solidFill>
            </a:rPr>
            <a:t>ảnh</a:t>
          </a:r>
          <a:r>
            <a:rPr lang="en-US" sz="1200" kern="1200" dirty="0" smtClean="0">
              <a:solidFill>
                <a:schemeClr val="tx2"/>
              </a:solidFill>
            </a:rPr>
            <a:t> </a:t>
          </a:r>
          <a:r>
            <a:rPr lang="en-US" sz="1200" kern="1200" dirty="0" err="1" smtClean="0">
              <a:solidFill>
                <a:schemeClr val="tx2"/>
              </a:solidFill>
            </a:rPr>
            <a:t>đen</a:t>
          </a:r>
          <a:r>
            <a:rPr lang="en-US" sz="1200" kern="1200" dirty="0" smtClean="0">
              <a:solidFill>
                <a:schemeClr val="tx2"/>
              </a:solidFill>
            </a:rPr>
            <a:t> </a:t>
          </a:r>
          <a:r>
            <a:rPr lang="en-US" sz="1200" kern="1200" dirty="0" err="1" smtClean="0">
              <a:solidFill>
                <a:schemeClr val="tx2"/>
              </a:solidFill>
            </a:rPr>
            <a:t>trắng</a:t>
          </a:r>
          <a:r>
            <a:rPr lang="en-US" sz="1200" kern="1200" dirty="0" smtClean="0">
              <a:solidFill>
                <a:schemeClr val="tx2"/>
              </a:solidFill>
            </a:rPr>
            <a:t> </a:t>
          </a:r>
          <a:r>
            <a:rPr lang="en-US" sz="1200" kern="1200" dirty="0" err="1" smtClean="0">
              <a:solidFill>
                <a:schemeClr val="tx2"/>
              </a:solidFill>
            </a:rPr>
            <a:t>để</a:t>
          </a:r>
          <a:r>
            <a:rPr lang="en-US" sz="1200" kern="1200" dirty="0" smtClean="0">
              <a:solidFill>
                <a:schemeClr val="tx2"/>
              </a:solidFill>
            </a:rPr>
            <a:t> </a:t>
          </a:r>
          <a:r>
            <a:rPr lang="en-US" sz="1200" kern="1200" dirty="0" err="1" smtClean="0">
              <a:solidFill>
                <a:schemeClr val="tx2"/>
              </a:solidFill>
            </a:rPr>
            <a:t>nhận</a:t>
          </a:r>
          <a:r>
            <a:rPr lang="en-US" sz="1200" kern="1200" dirty="0" smtClean="0">
              <a:solidFill>
                <a:schemeClr val="tx2"/>
              </a:solidFill>
            </a:rPr>
            <a:t> </a:t>
          </a:r>
          <a:r>
            <a:rPr lang="en-US" sz="1200" kern="1200" dirty="0" err="1" smtClean="0">
              <a:solidFill>
                <a:schemeClr val="tx2"/>
              </a:solidFill>
            </a:rPr>
            <a:t>diện</a:t>
          </a:r>
          <a:r>
            <a:rPr lang="en-US" sz="1200" kern="1200" dirty="0" smtClean="0">
              <a:solidFill>
                <a:schemeClr val="tx2"/>
              </a:solidFill>
            </a:rPr>
            <a:t> </a:t>
          </a:r>
          <a:r>
            <a:rPr lang="en-US" sz="1200" kern="1200" dirty="0" err="1" smtClean="0">
              <a:solidFill>
                <a:schemeClr val="tx2"/>
              </a:solidFill>
            </a:rPr>
            <a:t>biển</a:t>
          </a:r>
          <a:r>
            <a:rPr lang="en-US" sz="1200" kern="1200" dirty="0" smtClean="0">
              <a:solidFill>
                <a:schemeClr val="tx2"/>
              </a:solidFill>
            </a:rPr>
            <a:t> </a:t>
          </a:r>
          <a:r>
            <a:rPr lang="en-US" sz="1200" kern="1200" dirty="0" err="1" smtClean="0">
              <a:solidFill>
                <a:schemeClr val="tx2"/>
              </a:solidFill>
            </a:rPr>
            <a:t>số</a:t>
          </a:r>
          <a:r>
            <a:rPr lang="en-US" sz="1200" kern="1200" dirty="0" smtClean="0">
              <a:solidFill>
                <a:schemeClr val="tx2"/>
              </a:solidFill>
            </a:rPr>
            <a:t> </a:t>
          </a:r>
          <a:r>
            <a:rPr lang="en-US" sz="1200" kern="1200" dirty="0" err="1" smtClean="0">
              <a:solidFill>
                <a:schemeClr val="tx2"/>
              </a:solidFill>
            </a:rPr>
            <a:t>xe</a:t>
          </a:r>
          <a:endParaRPr lang="en-US" sz="1200" kern="1200" dirty="0">
            <a:solidFill>
              <a:schemeClr val="tx2"/>
            </a:solidFill>
          </a:endParaRPr>
        </a:p>
      </dsp:txBody>
      <dsp:txXfrm>
        <a:off x="125882" y="2693121"/>
        <a:ext cx="1286530" cy="753172"/>
      </dsp:txXfrm>
    </dsp:sp>
    <dsp:sp modelId="{1290FB64-ACE2-465B-A765-BDE0104138E0}">
      <dsp:nvSpPr>
        <dsp:cNvPr id="0" name=""/>
        <dsp:cNvSpPr/>
      </dsp:nvSpPr>
      <dsp:spPr>
        <a:xfrm>
          <a:off x="1553183" y="2904366"/>
          <a:ext cx="282679" cy="330681"/>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a:off x="1553183" y="2970502"/>
        <a:ext cx="197875" cy="198409"/>
      </dsp:txXfrm>
    </dsp:sp>
    <dsp:sp modelId="{F2A2C9D0-C559-4938-9E59-4FB465DA4DFF}">
      <dsp:nvSpPr>
        <dsp:cNvPr id="0" name=""/>
        <dsp:cNvSpPr/>
      </dsp:nvSpPr>
      <dsp:spPr>
        <a:xfrm>
          <a:off x="1969202" y="2669689"/>
          <a:ext cx="1333394" cy="8000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solidFill>
                <a:schemeClr val="tx2"/>
              </a:solidFill>
            </a:rPr>
            <a:t>Kết</a:t>
          </a:r>
          <a:r>
            <a:rPr lang="en-US" sz="1200" kern="1200" dirty="0" smtClean="0">
              <a:solidFill>
                <a:schemeClr val="tx2"/>
              </a:solidFill>
            </a:rPr>
            <a:t> </a:t>
          </a:r>
          <a:r>
            <a:rPr lang="en-US" sz="1200" kern="1200" dirty="0" err="1" smtClean="0">
              <a:solidFill>
                <a:schemeClr val="tx2"/>
              </a:solidFill>
            </a:rPr>
            <a:t>hợp</a:t>
          </a:r>
          <a:r>
            <a:rPr lang="en-US" sz="1200" kern="1200" dirty="0" smtClean="0">
              <a:solidFill>
                <a:schemeClr val="tx2"/>
              </a:solidFill>
            </a:rPr>
            <a:t> </a:t>
          </a:r>
          <a:r>
            <a:rPr lang="en-US" sz="1200" kern="1200" dirty="0" err="1" smtClean="0">
              <a:solidFill>
                <a:schemeClr val="tx2"/>
              </a:solidFill>
            </a:rPr>
            <a:t>kết</a:t>
          </a:r>
          <a:r>
            <a:rPr lang="en-US" sz="1200" kern="1200" dirty="0" smtClean="0">
              <a:solidFill>
                <a:schemeClr val="tx2"/>
              </a:solidFill>
            </a:rPr>
            <a:t> </a:t>
          </a:r>
          <a:r>
            <a:rPr lang="en-US" sz="1200" kern="1200" dirty="0" err="1" smtClean="0">
              <a:solidFill>
                <a:schemeClr val="tx2"/>
              </a:solidFill>
            </a:rPr>
            <a:t>quả</a:t>
          </a:r>
          <a:r>
            <a:rPr lang="en-US" sz="1200" kern="1200" dirty="0" smtClean="0">
              <a:solidFill>
                <a:schemeClr val="tx2"/>
              </a:solidFill>
            </a:rPr>
            <a:t> </a:t>
          </a:r>
          <a:r>
            <a:rPr lang="en-US" sz="1200" kern="1200" dirty="0" err="1" smtClean="0">
              <a:solidFill>
                <a:schemeClr val="tx2"/>
              </a:solidFill>
            </a:rPr>
            <a:t>nhận</a:t>
          </a:r>
          <a:r>
            <a:rPr lang="en-US" sz="1200" kern="1200" dirty="0" smtClean="0">
              <a:solidFill>
                <a:schemeClr val="tx2"/>
              </a:solidFill>
            </a:rPr>
            <a:t> </a:t>
          </a:r>
          <a:r>
            <a:rPr lang="en-US" sz="1200" kern="1200" dirty="0" err="1" smtClean="0">
              <a:solidFill>
                <a:schemeClr val="tx2"/>
              </a:solidFill>
            </a:rPr>
            <a:t>diện</a:t>
          </a:r>
          <a:r>
            <a:rPr lang="en-US" sz="1200" kern="1200" dirty="0" smtClean="0">
              <a:solidFill>
                <a:schemeClr val="tx2"/>
              </a:solidFill>
            </a:rPr>
            <a:t> </a:t>
          </a:r>
          <a:r>
            <a:rPr lang="en-US" sz="1200" kern="1200" dirty="0" err="1" smtClean="0">
              <a:solidFill>
                <a:schemeClr val="tx2"/>
              </a:solidFill>
            </a:rPr>
            <a:t>trên</a:t>
          </a:r>
          <a:r>
            <a:rPr lang="en-US" sz="1200" kern="1200" dirty="0" smtClean="0">
              <a:solidFill>
                <a:schemeClr val="tx2"/>
              </a:solidFill>
            </a:rPr>
            <a:t> </a:t>
          </a:r>
          <a:r>
            <a:rPr lang="en-US" sz="1200" kern="1200" dirty="0" err="1" smtClean="0">
              <a:solidFill>
                <a:schemeClr val="tx2"/>
              </a:solidFill>
            </a:rPr>
            <a:t>hai</a:t>
          </a:r>
          <a:r>
            <a:rPr lang="en-US" sz="1200" kern="1200" dirty="0" smtClean="0">
              <a:solidFill>
                <a:schemeClr val="tx2"/>
              </a:solidFill>
            </a:rPr>
            <a:t> </a:t>
          </a:r>
          <a:r>
            <a:rPr lang="en-US" sz="1200" kern="1200" dirty="0" err="1" smtClean="0">
              <a:solidFill>
                <a:schemeClr val="tx2"/>
              </a:solidFill>
            </a:rPr>
            <a:t>hàng</a:t>
          </a:r>
          <a:r>
            <a:rPr lang="en-US" sz="1200" kern="1200" dirty="0" smtClean="0">
              <a:solidFill>
                <a:schemeClr val="tx2"/>
              </a:solidFill>
            </a:rPr>
            <a:t> </a:t>
          </a:r>
          <a:r>
            <a:rPr lang="en-US" sz="1200" kern="1200" dirty="0" err="1" smtClean="0">
              <a:solidFill>
                <a:schemeClr val="tx2"/>
              </a:solidFill>
            </a:rPr>
            <a:t>chữ</a:t>
          </a:r>
          <a:endParaRPr lang="en-US" sz="1200" kern="1200" dirty="0">
            <a:solidFill>
              <a:schemeClr val="tx2"/>
            </a:solidFill>
          </a:endParaRPr>
        </a:p>
      </dsp:txBody>
      <dsp:txXfrm>
        <a:off x="1992634" y="2693121"/>
        <a:ext cx="1286530" cy="753172"/>
      </dsp:txXfrm>
    </dsp:sp>
    <dsp:sp modelId="{81972551-72AE-4085-8CCF-B856249F878F}">
      <dsp:nvSpPr>
        <dsp:cNvPr id="0" name=""/>
        <dsp:cNvSpPr/>
      </dsp:nvSpPr>
      <dsp:spPr>
        <a:xfrm>
          <a:off x="3419936" y="2904366"/>
          <a:ext cx="282679" cy="330681"/>
        </a:xfrm>
        <a:prstGeom prst="righ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a:off x="3419936" y="2970502"/>
        <a:ext cx="197875" cy="198409"/>
      </dsp:txXfrm>
    </dsp:sp>
    <dsp:sp modelId="{F3BA7E3E-654B-4ACC-AD99-19B3E87C4A65}">
      <dsp:nvSpPr>
        <dsp:cNvPr id="0" name=""/>
        <dsp:cNvSpPr/>
      </dsp:nvSpPr>
      <dsp:spPr>
        <a:xfrm>
          <a:off x="3835955" y="2669689"/>
          <a:ext cx="1333394" cy="80003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err="1" smtClean="0">
              <a:solidFill>
                <a:schemeClr val="tx2"/>
              </a:solidFill>
            </a:rPr>
            <a:t>Hiển</a:t>
          </a:r>
          <a:r>
            <a:rPr lang="en-US" sz="1200" kern="1200" dirty="0" smtClean="0">
              <a:solidFill>
                <a:schemeClr val="tx2"/>
              </a:solidFill>
            </a:rPr>
            <a:t> </a:t>
          </a:r>
          <a:r>
            <a:rPr lang="en-US" sz="1200" kern="1200" dirty="0" err="1" smtClean="0">
              <a:solidFill>
                <a:schemeClr val="tx2"/>
              </a:solidFill>
            </a:rPr>
            <a:t>thị</a:t>
          </a:r>
          <a:r>
            <a:rPr lang="en-US" sz="1200" kern="1200" dirty="0" smtClean="0">
              <a:solidFill>
                <a:schemeClr val="tx2"/>
              </a:solidFill>
            </a:rPr>
            <a:t> </a:t>
          </a:r>
          <a:r>
            <a:rPr lang="en-US" sz="1200" kern="1200" dirty="0" err="1" smtClean="0">
              <a:solidFill>
                <a:schemeClr val="tx2"/>
              </a:solidFill>
            </a:rPr>
            <a:t>biển</a:t>
          </a:r>
          <a:r>
            <a:rPr lang="en-US" sz="1200" kern="1200" dirty="0" smtClean="0">
              <a:solidFill>
                <a:schemeClr val="tx2"/>
              </a:solidFill>
            </a:rPr>
            <a:t> </a:t>
          </a:r>
          <a:r>
            <a:rPr lang="en-US" sz="1200" kern="1200" dirty="0" err="1" smtClean="0">
              <a:solidFill>
                <a:schemeClr val="tx2"/>
              </a:solidFill>
            </a:rPr>
            <a:t>số</a:t>
          </a:r>
          <a:r>
            <a:rPr lang="en-US" sz="1200" kern="1200" dirty="0" smtClean="0">
              <a:solidFill>
                <a:schemeClr val="tx2"/>
              </a:solidFill>
            </a:rPr>
            <a:t> </a:t>
          </a:r>
          <a:r>
            <a:rPr lang="en-US" sz="1200" kern="1200" dirty="0" err="1" smtClean="0">
              <a:solidFill>
                <a:schemeClr val="tx2"/>
              </a:solidFill>
            </a:rPr>
            <a:t>trên</a:t>
          </a:r>
          <a:r>
            <a:rPr lang="en-US" sz="1200" kern="1200" dirty="0" smtClean="0">
              <a:solidFill>
                <a:schemeClr val="tx2"/>
              </a:solidFill>
            </a:rPr>
            <a:t> </a:t>
          </a:r>
          <a:r>
            <a:rPr lang="en-US" sz="1200" kern="1200" dirty="0" err="1" smtClean="0">
              <a:solidFill>
                <a:schemeClr val="tx2"/>
              </a:solidFill>
            </a:rPr>
            <a:t>giao</a:t>
          </a:r>
          <a:r>
            <a:rPr lang="en-US" sz="1200" kern="1200" dirty="0" smtClean="0">
              <a:solidFill>
                <a:schemeClr val="tx2"/>
              </a:solidFill>
            </a:rPr>
            <a:t> </a:t>
          </a:r>
          <a:r>
            <a:rPr lang="en-US" sz="1200" kern="1200" dirty="0" err="1" smtClean="0">
              <a:solidFill>
                <a:schemeClr val="tx2"/>
              </a:solidFill>
            </a:rPr>
            <a:t>diện</a:t>
          </a:r>
          <a:endParaRPr lang="en-US" sz="1200" kern="1200" dirty="0">
            <a:solidFill>
              <a:schemeClr val="tx2"/>
            </a:solidFill>
          </a:endParaRPr>
        </a:p>
      </dsp:txBody>
      <dsp:txXfrm>
        <a:off x="3859387" y="2693121"/>
        <a:ext cx="1286530" cy="7531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1.svg>
</file>

<file path=ppt/media/image12.png>
</file>

<file path=ppt/media/image13.png>
</file>

<file path=ppt/media/image14.png>
</file>

<file path=ppt/media/image15.jpeg>
</file>

<file path=ppt/media/image16.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5.svg>
</file>

<file path=ppt/media/image6.png>
</file>

<file path=ppt/media/image7.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0163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2"/>
        <p:cNvGrpSpPr/>
        <p:nvPr/>
      </p:nvGrpSpPr>
      <p:grpSpPr>
        <a:xfrm>
          <a:off x="0" y="0"/>
          <a:ext cx="0" cy="0"/>
          <a:chOff x="0" y="0"/>
          <a:chExt cx="0" cy="0"/>
        </a:xfrm>
      </p:grpSpPr>
      <p:sp>
        <p:nvSpPr>
          <p:cNvPr id="1833" name="Google Shape;1833;g1124c0b4c0c_3_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4" name="Google Shape;1834;g1124c0b4c0c_3_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2"/>
        <p:cNvGrpSpPr/>
        <p:nvPr/>
      </p:nvGrpSpPr>
      <p:grpSpPr>
        <a:xfrm>
          <a:off x="0" y="0"/>
          <a:ext cx="0" cy="0"/>
          <a:chOff x="0" y="0"/>
          <a:chExt cx="0" cy="0"/>
        </a:xfrm>
      </p:grpSpPr>
      <p:sp>
        <p:nvSpPr>
          <p:cNvPr id="2483" name="Google Shape;2483;g112c179a6a5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4" name="Google Shape;2484;g112c179a6a5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7469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8"/>
        <p:cNvGrpSpPr/>
        <p:nvPr/>
      </p:nvGrpSpPr>
      <p:grpSpPr>
        <a:xfrm>
          <a:off x="0" y="0"/>
          <a:ext cx="0" cy="0"/>
          <a:chOff x="0" y="0"/>
          <a:chExt cx="0" cy="0"/>
        </a:xfrm>
      </p:grpSpPr>
      <p:sp>
        <p:nvSpPr>
          <p:cNvPr id="1749" name="Google Shape;1749;g111b501ad1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0" name="Google Shape;1750;g111b501ad1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9389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111942075b9_0_1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111942075b9_0_1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54678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111b501ad1d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111b501ad1d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8"/>
        <p:cNvGrpSpPr/>
        <p:nvPr/>
      </p:nvGrpSpPr>
      <p:grpSpPr>
        <a:xfrm>
          <a:off x="0" y="0"/>
          <a:ext cx="0" cy="0"/>
          <a:chOff x="0" y="0"/>
          <a:chExt cx="0" cy="0"/>
        </a:xfrm>
      </p:grpSpPr>
      <p:sp>
        <p:nvSpPr>
          <p:cNvPr id="2069" name="Google Shape;2069;g111b501ad1d_0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0" name="Google Shape;2070;g111b501ad1d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Google Shape;10;p2"/>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11" name="Google Shape;11;p2"/>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rot="-2700000">
            <a:off x="3457385" y="475926"/>
            <a:ext cx="3302548" cy="4048182"/>
            <a:chOff x="-626925" y="3029338"/>
            <a:chExt cx="546450" cy="669825"/>
          </a:xfrm>
        </p:grpSpPr>
        <p:sp>
          <p:nvSpPr>
            <p:cNvPr id="13" name="Google Shape;13;p2"/>
            <p:cNvSpPr/>
            <p:nvPr/>
          </p:nvSpPr>
          <p:spPr>
            <a:xfrm>
              <a:off x="-421100" y="3310113"/>
              <a:ext cx="299500" cy="241625"/>
            </a:xfrm>
            <a:custGeom>
              <a:avLst/>
              <a:gdLst/>
              <a:ahLst/>
              <a:cxnLst/>
              <a:rect l="l" t="t" r="r" b="b"/>
              <a:pathLst>
                <a:path w="11980" h="9665" extrusionOk="0">
                  <a:moveTo>
                    <a:pt x="3385" y="1"/>
                  </a:moveTo>
                  <a:cubicBezTo>
                    <a:pt x="3198" y="1"/>
                    <a:pt x="3005" y="20"/>
                    <a:pt x="2809" y="60"/>
                  </a:cubicBezTo>
                  <a:cubicBezTo>
                    <a:pt x="1464" y="348"/>
                    <a:pt x="432" y="1476"/>
                    <a:pt x="264" y="2869"/>
                  </a:cubicBezTo>
                  <a:cubicBezTo>
                    <a:pt x="0" y="4717"/>
                    <a:pt x="1008" y="6445"/>
                    <a:pt x="1608" y="8173"/>
                  </a:cubicBezTo>
                  <a:cubicBezTo>
                    <a:pt x="1647" y="8270"/>
                    <a:pt x="1741" y="8312"/>
                    <a:pt x="1832" y="8312"/>
                  </a:cubicBezTo>
                  <a:cubicBezTo>
                    <a:pt x="1967" y="8312"/>
                    <a:pt x="2098" y="8220"/>
                    <a:pt x="2040" y="8077"/>
                  </a:cubicBezTo>
                  <a:cubicBezTo>
                    <a:pt x="1560" y="6637"/>
                    <a:pt x="768" y="5245"/>
                    <a:pt x="672" y="3733"/>
                  </a:cubicBezTo>
                  <a:cubicBezTo>
                    <a:pt x="576" y="2364"/>
                    <a:pt x="1224" y="804"/>
                    <a:pt x="2881" y="444"/>
                  </a:cubicBezTo>
                  <a:cubicBezTo>
                    <a:pt x="3067" y="403"/>
                    <a:pt x="3246" y="384"/>
                    <a:pt x="3419" y="384"/>
                  </a:cubicBezTo>
                  <a:cubicBezTo>
                    <a:pt x="4862" y="384"/>
                    <a:pt x="5796" y="1729"/>
                    <a:pt x="6289" y="2845"/>
                  </a:cubicBezTo>
                  <a:cubicBezTo>
                    <a:pt x="6841" y="4069"/>
                    <a:pt x="7345" y="5245"/>
                    <a:pt x="8161" y="6349"/>
                  </a:cubicBezTo>
                  <a:cubicBezTo>
                    <a:pt x="9073" y="7597"/>
                    <a:pt x="10201" y="8701"/>
                    <a:pt x="11497" y="9613"/>
                  </a:cubicBezTo>
                  <a:cubicBezTo>
                    <a:pt x="11544" y="9649"/>
                    <a:pt x="11595" y="9664"/>
                    <a:pt x="11644" y="9664"/>
                  </a:cubicBezTo>
                  <a:cubicBezTo>
                    <a:pt x="11823" y="9664"/>
                    <a:pt x="11979" y="9462"/>
                    <a:pt x="11809" y="9349"/>
                  </a:cubicBezTo>
                  <a:cubicBezTo>
                    <a:pt x="10489" y="8413"/>
                    <a:pt x="9361" y="7285"/>
                    <a:pt x="8425" y="5989"/>
                  </a:cubicBezTo>
                  <a:cubicBezTo>
                    <a:pt x="7969" y="5317"/>
                    <a:pt x="7561" y="4621"/>
                    <a:pt x="7225" y="3901"/>
                  </a:cubicBezTo>
                  <a:cubicBezTo>
                    <a:pt x="6937" y="3181"/>
                    <a:pt x="6601" y="2484"/>
                    <a:pt x="6241" y="1812"/>
                  </a:cubicBezTo>
                  <a:cubicBezTo>
                    <a:pt x="5656" y="852"/>
                    <a:pt x="4636" y="1"/>
                    <a:pt x="338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91100" y="3336738"/>
              <a:ext cx="227525" cy="299150"/>
            </a:xfrm>
            <a:custGeom>
              <a:avLst/>
              <a:gdLst/>
              <a:ahLst/>
              <a:cxnLst/>
              <a:rect l="l" t="t" r="r" b="b"/>
              <a:pathLst>
                <a:path w="9101" h="11966" extrusionOk="0">
                  <a:moveTo>
                    <a:pt x="1177" y="0"/>
                  </a:moveTo>
                  <a:cubicBezTo>
                    <a:pt x="1129" y="0"/>
                    <a:pt x="1078" y="16"/>
                    <a:pt x="1032" y="51"/>
                  </a:cubicBezTo>
                  <a:cubicBezTo>
                    <a:pt x="0" y="819"/>
                    <a:pt x="144" y="2260"/>
                    <a:pt x="312" y="3340"/>
                  </a:cubicBezTo>
                  <a:cubicBezTo>
                    <a:pt x="528" y="4732"/>
                    <a:pt x="1056" y="6052"/>
                    <a:pt x="1849" y="7228"/>
                  </a:cubicBezTo>
                  <a:cubicBezTo>
                    <a:pt x="3361" y="9532"/>
                    <a:pt x="5881" y="11212"/>
                    <a:pt x="8737" y="11957"/>
                  </a:cubicBezTo>
                  <a:cubicBezTo>
                    <a:pt x="8759" y="11962"/>
                    <a:pt x="8779" y="11965"/>
                    <a:pt x="8798" y="11965"/>
                  </a:cubicBezTo>
                  <a:cubicBezTo>
                    <a:pt x="9018" y="11965"/>
                    <a:pt x="9100" y="11615"/>
                    <a:pt x="8857" y="11549"/>
                  </a:cubicBezTo>
                  <a:cubicBezTo>
                    <a:pt x="6193" y="10876"/>
                    <a:pt x="3841" y="9340"/>
                    <a:pt x="2353" y="7252"/>
                  </a:cubicBezTo>
                  <a:cubicBezTo>
                    <a:pt x="1609" y="6196"/>
                    <a:pt x="1104" y="5020"/>
                    <a:pt x="840" y="3748"/>
                  </a:cubicBezTo>
                  <a:cubicBezTo>
                    <a:pt x="600" y="2716"/>
                    <a:pt x="312" y="1107"/>
                    <a:pt x="1344" y="339"/>
                  </a:cubicBezTo>
                  <a:cubicBezTo>
                    <a:pt x="1515" y="207"/>
                    <a:pt x="1357" y="0"/>
                    <a:pt x="117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52500" y="3325863"/>
              <a:ext cx="218950" cy="243100"/>
            </a:xfrm>
            <a:custGeom>
              <a:avLst/>
              <a:gdLst/>
              <a:ahLst/>
              <a:cxnLst/>
              <a:rect l="l" t="t" r="r" b="b"/>
              <a:pathLst>
                <a:path w="8758" h="9724" extrusionOk="0">
                  <a:moveTo>
                    <a:pt x="855" y="0"/>
                  </a:moveTo>
                  <a:cubicBezTo>
                    <a:pt x="651" y="0"/>
                    <a:pt x="442" y="40"/>
                    <a:pt x="233" y="126"/>
                  </a:cubicBezTo>
                  <a:cubicBezTo>
                    <a:pt x="1" y="232"/>
                    <a:pt x="139" y="503"/>
                    <a:pt x="355" y="503"/>
                  </a:cubicBezTo>
                  <a:cubicBezTo>
                    <a:pt x="385" y="503"/>
                    <a:pt x="416" y="498"/>
                    <a:pt x="449" y="486"/>
                  </a:cubicBezTo>
                  <a:cubicBezTo>
                    <a:pt x="585" y="429"/>
                    <a:pt x="724" y="403"/>
                    <a:pt x="860" y="403"/>
                  </a:cubicBezTo>
                  <a:cubicBezTo>
                    <a:pt x="1349" y="403"/>
                    <a:pt x="1813" y="730"/>
                    <a:pt x="2057" y="1086"/>
                  </a:cubicBezTo>
                  <a:cubicBezTo>
                    <a:pt x="2321" y="1542"/>
                    <a:pt x="2537" y="2047"/>
                    <a:pt x="2657" y="2575"/>
                  </a:cubicBezTo>
                  <a:cubicBezTo>
                    <a:pt x="2993" y="3535"/>
                    <a:pt x="3425" y="4447"/>
                    <a:pt x="3977" y="5311"/>
                  </a:cubicBezTo>
                  <a:cubicBezTo>
                    <a:pt x="5081" y="7063"/>
                    <a:pt x="6569" y="8551"/>
                    <a:pt x="8345" y="9679"/>
                  </a:cubicBezTo>
                  <a:cubicBezTo>
                    <a:pt x="8385" y="9710"/>
                    <a:pt x="8425" y="9723"/>
                    <a:pt x="8463" y="9723"/>
                  </a:cubicBezTo>
                  <a:cubicBezTo>
                    <a:pt x="8633" y="9723"/>
                    <a:pt x="8758" y="9461"/>
                    <a:pt x="8561" y="9343"/>
                  </a:cubicBezTo>
                  <a:cubicBezTo>
                    <a:pt x="6569" y="8071"/>
                    <a:pt x="4961" y="6319"/>
                    <a:pt x="3833" y="4231"/>
                  </a:cubicBezTo>
                  <a:cubicBezTo>
                    <a:pt x="3569" y="3727"/>
                    <a:pt x="3329" y="3199"/>
                    <a:pt x="3161" y="2671"/>
                  </a:cubicBezTo>
                  <a:cubicBezTo>
                    <a:pt x="2993" y="2167"/>
                    <a:pt x="2825" y="1662"/>
                    <a:pt x="2609" y="1158"/>
                  </a:cubicBezTo>
                  <a:cubicBezTo>
                    <a:pt x="2288" y="535"/>
                    <a:pt x="1609" y="0"/>
                    <a:pt x="85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67100" y="3348813"/>
              <a:ext cx="219825" cy="241525"/>
            </a:xfrm>
            <a:custGeom>
              <a:avLst/>
              <a:gdLst/>
              <a:ahLst/>
              <a:cxnLst/>
              <a:rect l="l" t="t" r="r" b="b"/>
              <a:pathLst>
                <a:path w="8793" h="9661" extrusionOk="0">
                  <a:moveTo>
                    <a:pt x="1117" y="1"/>
                  </a:moveTo>
                  <a:cubicBezTo>
                    <a:pt x="784" y="1"/>
                    <a:pt x="465" y="160"/>
                    <a:pt x="264" y="552"/>
                  </a:cubicBezTo>
                  <a:cubicBezTo>
                    <a:pt x="0" y="1081"/>
                    <a:pt x="96" y="1753"/>
                    <a:pt x="168" y="2281"/>
                  </a:cubicBezTo>
                  <a:cubicBezTo>
                    <a:pt x="312" y="3025"/>
                    <a:pt x="577" y="3745"/>
                    <a:pt x="985" y="4393"/>
                  </a:cubicBezTo>
                  <a:cubicBezTo>
                    <a:pt x="1022" y="4460"/>
                    <a:pt x="1084" y="4488"/>
                    <a:pt x="1149" y="4488"/>
                  </a:cubicBezTo>
                  <a:cubicBezTo>
                    <a:pt x="1294" y="4488"/>
                    <a:pt x="1451" y="4350"/>
                    <a:pt x="1369" y="4201"/>
                  </a:cubicBezTo>
                  <a:cubicBezTo>
                    <a:pt x="937" y="3481"/>
                    <a:pt x="649" y="2713"/>
                    <a:pt x="577" y="1873"/>
                  </a:cubicBezTo>
                  <a:cubicBezTo>
                    <a:pt x="536" y="1467"/>
                    <a:pt x="530" y="358"/>
                    <a:pt x="1138" y="358"/>
                  </a:cubicBezTo>
                  <a:cubicBezTo>
                    <a:pt x="1249" y="358"/>
                    <a:pt x="1381" y="395"/>
                    <a:pt x="1537" y="480"/>
                  </a:cubicBezTo>
                  <a:cubicBezTo>
                    <a:pt x="2161" y="864"/>
                    <a:pt x="2161" y="1873"/>
                    <a:pt x="2329" y="2449"/>
                  </a:cubicBezTo>
                  <a:cubicBezTo>
                    <a:pt x="2497" y="3049"/>
                    <a:pt x="2737" y="3601"/>
                    <a:pt x="3001" y="4153"/>
                  </a:cubicBezTo>
                  <a:cubicBezTo>
                    <a:pt x="4177" y="6481"/>
                    <a:pt x="6049" y="8401"/>
                    <a:pt x="8377" y="9625"/>
                  </a:cubicBezTo>
                  <a:cubicBezTo>
                    <a:pt x="8418" y="9650"/>
                    <a:pt x="8458" y="9661"/>
                    <a:pt x="8496" y="9661"/>
                  </a:cubicBezTo>
                  <a:cubicBezTo>
                    <a:pt x="8678" y="9661"/>
                    <a:pt x="8792" y="9409"/>
                    <a:pt x="8593" y="9289"/>
                  </a:cubicBezTo>
                  <a:cubicBezTo>
                    <a:pt x="6433" y="8137"/>
                    <a:pt x="4657" y="6361"/>
                    <a:pt x="3505" y="4177"/>
                  </a:cubicBezTo>
                  <a:cubicBezTo>
                    <a:pt x="3217" y="3649"/>
                    <a:pt x="3001" y="3097"/>
                    <a:pt x="2833" y="2521"/>
                  </a:cubicBezTo>
                  <a:cubicBezTo>
                    <a:pt x="2641" y="1969"/>
                    <a:pt x="2593" y="1369"/>
                    <a:pt x="2353" y="840"/>
                  </a:cubicBezTo>
                  <a:cubicBezTo>
                    <a:pt x="2151" y="364"/>
                    <a:pt x="1619" y="1"/>
                    <a:pt x="111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38525" y="3472663"/>
              <a:ext cx="177450" cy="138600"/>
            </a:xfrm>
            <a:custGeom>
              <a:avLst/>
              <a:gdLst/>
              <a:ahLst/>
              <a:cxnLst/>
              <a:rect l="l" t="t" r="r" b="b"/>
              <a:pathLst>
                <a:path w="7098" h="5544" extrusionOk="0">
                  <a:moveTo>
                    <a:pt x="292" y="1"/>
                  </a:moveTo>
                  <a:cubicBezTo>
                    <a:pt x="149" y="1"/>
                    <a:pt x="1" y="141"/>
                    <a:pt x="82" y="303"/>
                  </a:cubicBezTo>
                  <a:cubicBezTo>
                    <a:pt x="1378" y="2775"/>
                    <a:pt x="3850" y="4695"/>
                    <a:pt x="6778" y="5535"/>
                  </a:cubicBezTo>
                  <a:cubicBezTo>
                    <a:pt x="6795" y="5541"/>
                    <a:pt x="6811" y="5544"/>
                    <a:pt x="6826" y="5544"/>
                  </a:cubicBezTo>
                  <a:cubicBezTo>
                    <a:pt x="7011" y="5544"/>
                    <a:pt x="7098" y="5174"/>
                    <a:pt x="6898" y="5151"/>
                  </a:cubicBezTo>
                  <a:cubicBezTo>
                    <a:pt x="4066" y="4335"/>
                    <a:pt x="1714" y="2487"/>
                    <a:pt x="466" y="111"/>
                  </a:cubicBezTo>
                  <a:cubicBezTo>
                    <a:pt x="427" y="33"/>
                    <a:pt x="360" y="1"/>
                    <a:pt x="292"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43400" y="3374463"/>
              <a:ext cx="128650" cy="190475"/>
            </a:xfrm>
            <a:custGeom>
              <a:avLst/>
              <a:gdLst/>
              <a:ahLst/>
              <a:cxnLst/>
              <a:rect l="l" t="t" r="r" b="b"/>
              <a:pathLst>
                <a:path w="5146" h="7619" extrusionOk="0">
                  <a:moveTo>
                    <a:pt x="223" y="0"/>
                  </a:moveTo>
                  <a:cubicBezTo>
                    <a:pt x="109" y="0"/>
                    <a:pt x="1" y="67"/>
                    <a:pt x="13" y="199"/>
                  </a:cubicBezTo>
                  <a:cubicBezTo>
                    <a:pt x="469" y="3199"/>
                    <a:pt x="2149" y="5863"/>
                    <a:pt x="4645" y="7567"/>
                  </a:cubicBezTo>
                  <a:cubicBezTo>
                    <a:pt x="4697" y="7603"/>
                    <a:pt x="4751" y="7618"/>
                    <a:pt x="4803" y="7618"/>
                  </a:cubicBezTo>
                  <a:cubicBezTo>
                    <a:pt x="4994" y="7618"/>
                    <a:pt x="5146" y="7416"/>
                    <a:pt x="4957" y="7303"/>
                  </a:cubicBezTo>
                  <a:cubicBezTo>
                    <a:pt x="2485" y="5575"/>
                    <a:pt x="829" y="2983"/>
                    <a:pt x="469" y="199"/>
                  </a:cubicBezTo>
                  <a:cubicBezTo>
                    <a:pt x="457" y="67"/>
                    <a:pt x="337" y="0"/>
                    <a:pt x="22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68375" y="3524388"/>
              <a:ext cx="197400" cy="135050"/>
            </a:xfrm>
            <a:custGeom>
              <a:avLst/>
              <a:gdLst/>
              <a:ahLst/>
              <a:cxnLst/>
              <a:rect l="l" t="t" r="r" b="b"/>
              <a:pathLst>
                <a:path w="7896" h="5402" extrusionOk="0">
                  <a:moveTo>
                    <a:pt x="302" y="1"/>
                  </a:moveTo>
                  <a:cubicBezTo>
                    <a:pt x="151" y="1"/>
                    <a:pt x="0" y="149"/>
                    <a:pt x="99" y="298"/>
                  </a:cubicBezTo>
                  <a:cubicBezTo>
                    <a:pt x="1684" y="2818"/>
                    <a:pt x="4396" y="4667"/>
                    <a:pt x="7540" y="5387"/>
                  </a:cubicBezTo>
                  <a:cubicBezTo>
                    <a:pt x="7572" y="5397"/>
                    <a:pt x="7601" y="5402"/>
                    <a:pt x="7628" y="5402"/>
                  </a:cubicBezTo>
                  <a:cubicBezTo>
                    <a:pt x="7845" y="5402"/>
                    <a:pt x="7895" y="5091"/>
                    <a:pt x="7660" y="5027"/>
                  </a:cubicBezTo>
                  <a:cubicBezTo>
                    <a:pt x="4636" y="4307"/>
                    <a:pt x="2020" y="2530"/>
                    <a:pt x="483" y="106"/>
                  </a:cubicBezTo>
                  <a:cubicBezTo>
                    <a:pt x="439" y="31"/>
                    <a:pt x="370" y="1"/>
                    <a:pt x="302"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36400" y="3420663"/>
              <a:ext cx="250025" cy="258525"/>
            </a:xfrm>
            <a:custGeom>
              <a:avLst/>
              <a:gdLst/>
              <a:ahLst/>
              <a:cxnLst/>
              <a:rect l="l" t="t" r="r" b="b"/>
              <a:pathLst>
                <a:path w="10001" h="10341" extrusionOk="0">
                  <a:moveTo>
                    <a:pt x="213" y="1"/>
                  </a:moveTo>
                  <a:cubicBezTo>
                    <a:pt x="102" y="1"/>
                    <a:pt x="0" y="67"/>
                    <a:pt x="12" y="199"/>
                  </a:cubicBezTo>
                  <a:cubicBezTo>
                    <a:pt x="612" y="4999"/>
                    <a:pt x="4453" y="9032"/>
                    <a:pt x="9685" y="10328"/>
                  </a:cubicBezTo>
                  <a:cubicBezTo>
                    <a:pt x="9706" y="10337"/>
                    <a:pt x="9725" y="10341"/>
                    <a:pt x="9744" y="10341"/>
                  </a:cubicBezTo>
                  <a:cubicBezTo>
                    <a:pt x="9921" y="10341"/>
                    <a:pt x="10001" y="9965"/>
                    <a:pt x="9805" y="9944"/>
                  </a:cubicBezTo>
                  <a:cubicBezTo>
                    <a:pt x="4765" y="8720"/>
                    <a:pt x="1020" y="4831"/>
                    <a:pt x="468" y="199"/>
                  </a:cubicBezTo>
                  <a:cubicBezTo>
                    <a:pt x="444" y="67"/>
                    <a:pt x="324" y="1"/>
                    <a:pt x="213"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43300" y="3289363"/>
              <a:ext cx="228875" cy="117200"/>
            </a:xfrm>
            <a:custGeom>
              <a:avLst/>
              <a:gdLst/>
              <a:ahLst/>
              <a:cxnLst/>
              <a:rect l="l" t="t" r="r" b="b"/>
              <a:pathLst>
                <a:path w="9155" h="4688" extrusionOk="0">
                  <a:moveTo>
                    <a:pt x="4466" y="1"/>
                  </a:moveTo>
                  <a:cubicBezTo>
                    <a:pt x="4426" y="1"/>
                    <a:pt x="4386" y="1"/>
                    <a:pt x="4345" y="2"/>
                  </a:cubicBezTo>
                  <a:cubicBezTo>
                    <a:pt x="1680" y="74"/>
                    <a:pt x="0" y="2306"/>
                    <a:pt x="408" y="4539"/>
                  </a:cubicBezTo>
                  <a:cubicBezTo>
                    <a:pt x="427" y="4644"/>
                    <a:pt x="504" y="4688"/>
                    <a:pt x="587" y="4688"/>
                  </a:cubicBezTo>
                  <a:cubicBezTo>
                    <a:pt x="713" y="4688"/>
                    <a:pt x="855" y="4587"/>
                    <a:pt x="840" y="4443"/>
                  </a:cubicBezTo>
                  <a:cubicBezTo>
                    <a:pt x="486" y="2414"/>
                    <a:pt x="2103" y="408"/>
                    <a:pt x="4483" y="408"/>
                  </a:cubicBezTo>
                  <a:cubicBezTo>
                    <a:pt x="4525" y="408"/>
                    <a:pt x="4567" y="409"/>
                    <a:pt x="4609" y="410"/>
                  </a:cubicBezTo>
                  <a:cubicBezTo>
                    <a:pt x="7009" y="482"/>
                    <a:pt x="7993" y="2666"/>
                    <a:pt x="8665" y="4395"/>
                  </a:cubicBezTo>
                  <a:cubicBezTo>
                    <a:pt x="8704" y="4491"/>
                    <a:pt x="8797" y="4534"/>
                    <a:pt x="8889" y="4534"/>
                  </a:cubicBezTo>
                  <a:cubicBezTo>
                    <a:pt x="9024" y="4534"/>
                    <a:pt x="9154" y="4442"/>
                    <a:pt x="9097" y="4299"/>
                  </a:cubicBezTo>
                  <a:cubicBezTo>
                    <a:pt x="8340" y="2336"/>
                    <a:pt x="7141" y="1"/>
                    <a:pt x="4466"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16700" y="3413863"/>
              <a:ext cx="102950" cy="110025"/>
            </a:xfrm>
            <a:custGeom>
              <a:avLst/>
              <a:gdLst/>
              <a:ahLst/>
              <a:cxnLst/>
              <a:rect l="l" t="t" r="r" b="b"/>
              <a:pathLst>
                <a:path w="4118" h="4401" extrusionOk="0">
                  <a:moveTo>
                    <a:pt x="291" y="0"/>
                  </a:moveTo>
                  <a:cubicBezTo>
                    <a:pt x="149" y="0"/>
                    <a:pt x="0" y="141"/>
                    <a:pt x="81" y="303"/>
                  </a:cubicBezTo>
                  <a:cubicBezTo>
                    <a:pt x="921" y="1935"/>
                    <a:pt x="2121" y="3327"/>
                    <a:pt x="3633" y="4359"/>
                  </a:cubicBezTo>
                  <a:cubicBezTo>
                    <a:pt x="3677" y="4388"/>
                    <a:pt x="3724" y="4401"/>
                    <a:pt x="3771" y="4401"/>
                  </a:cubicBezTo>
                  <a:cubicBezTo>
                    <a:pt x="3954" y="4401"/>
                    <a:pt x="4118" y="4205"/>
                    <a:pt x="3945" y="4071"/>
                  </a:cubicBezTo>
                  <a:cubicBezTo>
                    <a:pt x="2457" y="3063"/>
                    <a:pt x="1281" y="1695"/>
                    <a:pt x="465" y="111"/>
                  </a:cubicBezTo>
                  <a:cubicBezTo>
                    <a:pt x="426" y="33"/>
                    <a:pt x="359" y="0"/>
                    <a:pt x="291"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87725" y="3349538"/>
              <a:ext cx="284025" cy="337250"/>
            </a:xfrm>
            <a:custGeom>
              <a:avLst/>
              <a:gdLst/>
              <a:ahLst/>
              <a:cxnLst/>
              <a:rect l="l" t="t" r="r" b="b"/>
              <a:pathLst>
                <a:path w="11361" h="13490" extrusionOk="0">
                  <a:moveTo>
                    <a:pt x="1342" y="0"/>
                  </a:moveTo>
                  <a:cubicBezTo>
                    <a:pt x="1254" y="0"/>
                    <a:pt x="1172" y="43"/>
                    <a:pt x="1153" y="139"/>
                  </a:cubicBezTo>
                  <a:cubicBezTo>
                    <a:pt x="1" y="4796"/>
                    <a:pt x="2353" y="9692"/>
                    <a:pt x="6986" y="12141"/>
                  </a:cubicBezTo>
                  <a:cubicBezTo>
                    <a:pt x="8234" y="12789"/>
                    <a:pt x="9578" y="13245"/>
                    <a:pt x="10970" y="13485"/>
                  </a:cubicBezTo>
                  <a:cubicBezTo>
                    <a:pt x="10988" y="13488"/>
                    <a:pt x="11005" y="13489"/>
                    <a:pt x="11022" y="13489"/>
                  </a:cubicBezTo>
                  <a:cubicBezTo>
                    <a:pt x="11271" y="13489"/>
                    <a:pt x="11360" y="13170"/>
                    <a:pt x="11090" y="13125"/>
                  </a:cubicBezTo>
                  <a:cubicBezTo>
                    <a:pt x="6122" y="12237"/>
                    <a:pt x="2233" y="8684"/>
                    <a:pt x="1441" y="4220"/>
                  </a:cubicBezTo>
                  <a:cubicBezTo>
                    <a:pt x="1201" y="2900"/>
                    <a:pt x="1249" y="1556"/>
                    <a:pt x="1585" y="235"/>
                  </a:cubicBezTo>
                  <a:cubicBezTo>
                    <a:pt x="1614" y="92"/>
                    <a:pt x="1472" y="0"/>
                    <a:pt x="1342"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51200" y="3266163"/>
              <a:ext cx="239825" cy="82675"/>
            </a:xfrm>
            <a:custGeom>
              <a:avLst/>
              <a:gdLst/>
              <a:ahLst/>
              <a:cxnLst/>
              <a:rect l="l" t="t" r="r" b="b"/>
              <a:pathLst>
                <a:path w="9593" h="3307" extrusionOk="0">
                  <a:moveTo>
                    <a:pt x="4689" y="1"/>
                  </a:moveTo>
                  <a:cubicBezTo>
                    <a:pt x="2796" y="1"/>
                    <a:pt x="971" y="1019"/>
                    <a:pt x="100" y="2514"/>
                  </a:cubicBezTo>
                  <a:cubicBezTo>
                    <a:pt x="1" y="2663"/>
                    <a:pt x="153" y="2801"/>
                    <a:pt x="304" y="2801"/>
                  </a:cubicBezTo>
                  <a:cubicBezTo>
                    <a:pt x="372" y="2801"/>
                    <a:pt x="440" y="2773"/>
                    <a:pt x="484" y="2706"/>
                  </a:cubicBezTo>
                  <a:cubicBezTo>
                    <a:pt x="1386" y="1263"/>
                    <a:pt x="2967" y="391"/>
                    <a:pt x="4669" y="391"/>
                  </a:cubicBezTo>
                  <a:cubicBezTo>
                    <a:pt x="4777" y="391"/>
                    <a:pt x="4887" y="395"/>
                    <a:pt x="4997" y="402"/>
                  </a:cubicBezTo>
                  <a:cubicBezTo>
                    <a:pt x="6821" y="522"/>
                    <a:pt x="8477" y="1650"/>
                    <a:pt x="9101" y="3186"/>
                  </a:cubicBezTo>
                  <a:cubicBezTo>
                    <a:pt x="9138" y="3270"/>
                    <a:pt x="9225" y="3307"/>
                    <a:pt x="9313" y="3307"/>
                  </a:cubicBezTo>
                  <a:cubicBezTo>
                    <a:pt x="9452" y="3307"/>
                    <a:pt x="9592" y="3214"/>
                    <a:pt x="9533" y="3066"/>
                  </a:cubicBezTo>
                  <a:cubicBezTo>
                    <a:pt x="8837" y="1410"/>
                    <a:pt x="7109" y="186"/>
                    <a:pt x="5117" y="18"/>
                  </a:cubicBezTo>
                  <a:cubicBezTo>
                    <a:pt x="4974" y="6"/>
                    <a:pt x="4831" y="1"/>
                    <a:pt x="4689"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14950" y="3357588"/>
              <a:ext cx="107075" cy="146250"/>
            </a:xfrm>
            <a:custGeom>
              <a:avLst/>
              <a:gdLst/>
              <a:ahLst/>
              <a:cxnLst/>
              <a:rect l="l" t="t" r="r" b="b"/>
              <a:pathLst>
                <a:path w="4283" h="5850" extrusionOk="0">
                  <a:moveTo>
                    <a:pt x="301" y="0"/>
                  </a:moveTo>
                  <a:cubicBezTo>
                    <a:pt x="157" y="0"/>
                    <a:pt x="0" y="149"/>
                    <a:pt x="83" y="297"/>
                  </a:cubicBezTo>
                  <a:cubicBezTo>
                    <a:pt x="1139" y="2242"/>
                    <a:pt x="2363" y="4066"/>
                    <a:pt x="3779" y="5770"/>
                  </a:cubicBezTo>
                  <a:cubicBezTo>
                    <a:pt x="3829" y="5826"/>
                    <a:pt x="3896" y="5850"/>
                    <a:pt x="3963" y="5850"/>
                  </a:cubicBezTo>
                  <a:cubicBezTo>
                    <a:pt x="4125" y="5850"/>
                    <a:pt x="4282" y="5714"/>
                    <a:pt x="4164" y="5578"/>
                  </a:cubicBezTo>
                  <a:cubicBezTo>
                    <a:pt x="2747" y="3874"/>
                    <a:pt x="1523" y="2050"/>
                    <a:pt x="467" y="105"/>
                  </a:cubicBezTo>
                  <a:cubicBezTo>
                    <a:pt x="430" y="31"/>
                    <a:pt x="367" y="0"/>
                    <a:pt x="301"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98100" y="3251263"/>
              <a:ext cx="148875" cy="146525"/>
            </a:xfrm>
            <a:custGeom>
              <a:avLst/>
              <a:gdLst/>
              <a:ahLst/>
              <a:cxnLst/>
              <a:rect l="l" t="t" r="r" b="b"/>
              <a:pathLst>
                <a:path w="5955" h="5861" extrusionOk="0">
                  <a:moveTo>
                    <a:pt x="275" y="0"/>
                  </a:moveTo>
                  <a:cubicBezTo>
                    <a:pt x="96" y="0"/>
                    <a:pt x="1" y="355"/>
                    <a:pt x="217" y="398"/>
                  </a:cubicBezTo>
                  <a:cubicBezTo>
                    <a:pt x="2977" y="1142"/>
                    <a:pt x="4321" y="3614"/>
                    <a:pt x="5473" y="5751"/>
                  </a:cubicBezTo>
                  <a:cubicBezTo>
                    <a:pt x="5520" y="5828"/>
                    <a:pt x="5592" y="5861"/>
                    <a:pt x="5663" y="5861"/>
                  </a:cubicBezTo>
                  <a:cubicBezTo>
                    <a:pt x="5811" y="5861"/>
                    <a:pt x="5955" y="5721"/>
                    <a:pt x="5857" y="5559"/>
                  </a:cubicBezTo>
                  <a:cubicBezTo>
                    <a:pt x="4657" y="3302"/>
                    <a:pt x="3217" y="806"/>
                    <a:pt x="337" y="14"/>
                  </a:cubicBezTo>
                  <a:cubicBezTo>
                    <a:pt x="315" y="4"/>
                    <a:pt x="295" y="0"/>
                    <a:pt x="27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51625" y="3411363"/>
              <a:ext cx="60575" cy="66650"/>
            </a:xfrm>
            <a:custGeom>
              <a:avLst/>
              <a:gdLst/>
              <a:ahLst/>
              <a:cxnLst/>
              <a:rect l="l" t="t" r="r" b="b"/>
              <a:pathLst>
                <a:path w="2423" h="2666" extrusionOk="0">
                  <a:moveTo>
                    <a:pt x="316" y="1"/>
                  </a:moveTo>
                  <a:cubicBezTo>
                    <a:pt x="155" y="1"/>
                    <a:pt x="0" y="148"/>
                    <a:pt x="118" y="283"/>
                  </a:cubicBezTo>
                  <a:cubicBezTo>
                    <a:pt x="718" y="1051"/>
                    <a:pt x="1318" y="1819"/>
                    <a:pt x="1919" y="2587"/>
                  </a:cubicBezTo>
                  <a:cubicBezTo>
                    <a:pt x="1967" y="2642"/>
                    <a:pt x="2034" y="2666"/>
                    <a:pt x="2100" y="2666"/>
                  </a:cubicBezTo>
                  <a:cubicBezTo>
                    <a:pt x="2263" y="2666"/>
                    <a:pt x="2422" y="2524"/>
                    <a:pt x="2303" y="2371"/>
                  </a:cubicBezTo>
                  <a:cubicBezTo>
                    <a:pt x="1703" y="1603"/>
                    <a:pt x="1102" y="859"/>
                    <a:pt x="502" y="91"/>
                  </a:cubicBezTo>
                  <a:cubicBezTo>
                    <a:pt x="453" y="27"/>
                    <a:pt x="384" y="1"/>
                    <a:pt x="316"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00325" y="3244988"/>
              <a:ext cx="189225" cy="232700"/>
            </a:xfrm>
            <a:custGeom>
              <a:avLst/>
              <a:gdLst/>
              <a:ahLst/>
              <a:cxnLst/>
              <a:rect l="l" t="t" r="r" b="b"/>
              <a:pathLst>
                <a:path w="7569" h="9308" extrusionOk="0">
                  <a:moveTo>
                    <a:pt x="6239" y="1"/>
                  </a:moveTo>
                  <a:cubicBezTo>
                    <a:pt x="4373" y="1"/>
                    <a:pt x="2596" y="890"/>
                    <a:pt x="1465" y="2425"/>
                  </a:cubicBezTo>
                  <a:cubicBezTo>
                    <a:pt x="1" y="4441"/>
                    <a:pt x="1" y="6914"/>
                    <a:pt x="625" y="9170"/>
                  </a:cubicBezTo>
                  <a:cubicBezTo>
                    <a:pt x="653" y="9265"/>
                    <a:pt x="739" y="9307"/>
                    <a:pt x="827" y="9307"/>
                  </a:cubicBezTo>
                  <a:cubicBezTo>
                    <a:pt x="960" y="9307"/>
                    <a:pt x="1100" y="9209"/>
                    <a:pt x="1057" y="9050"/>
                  </a:cubicBezTo>
                  <a:cubicBezTo>
                    <a:pt x="481" y="6986"/>
                    <a:pt x="457" y="4729"/>
                    <a:pt x="1705" y="2833"/>
                  </a:cubicBezTo>
                  <a:cubicBezTo>
                    <a:pt x="2732" y="1293"/>
                    <a:pt x="4460" y="403"/>
                    <a:pt x="6276" y="403"/>
                  </a:cubicBezTo>
                  <a:cubicBezTo>
                    <a:pt x="6583" y="403"/>
                    <a:pt x="6893" y="429"/>
                    <a:pt x="7202" y="481"/>
                  </a:cubicBezTo>
                  <a:cubicBezTo>
                    <a:pt x="7217" y="484"/>
                    <a:pt x="7232" y="485"/>
                    <a:pt x="7247" y="485"/>
                  </a:cubicBezTo>
                  <a:cubicBezTo>
                    <a:pt x="7478" y="485"/>
                    <a:pt x="7569" y="142"/>
                    <a:pt x="7298" y="97"/>
                  </a:cubicBezTo>
                  <a:cubicBezTo>
                    <a:pt x="6944" y="32"/>
                    <a:pt x="6590" y="1"/>
                    <a:pt x="6239"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77750" y="3496538"/>
              <a:ext cx="125725" cy="147600"/>
            </a:xfrm>
            <a:custGeom>
              <a:avLst/>
              <a:gdLst/>
              <a:ahLst/>
              <a:cxnLst/>
              <a:rect l="l" t="t" r="r" b="b"/>
              <a:pathLst>
                <a:path w="5029" h="5904" extrusionOk="0">
                  <a:moveTo>
                    <a:pt x="266" y="1"/>
                  </a:moveTo>
                  <a:cubicBezTo>
                    <a:pt x="131" y="1"/>
                    <a:pt x="1" y="93"/>
                    <a:pt x="58" y="236"/>
                  </a:cubicBezTo>
                  <a:cubicBezTo>
                    <a:pt x="970" y="2516"/>
                    <a:pt x="2530" y="4460"/>
                    <a:pt x="4522" y="5853"/>
                  </a:cubicBezTo>
                  <a:cubicBezTo>
                    <a:pt x="4574" y="5889"/>
                    <a:pt x="4629" y="5904"/>
                    <a:pt x="4681" y="5904"/>
                  </a:cubicBezTo>
                  <a:cubicBezTo>
                    <a:pt x="4872" y="5904"/>
                    <a:pt x="5028" y="5702"/>
                    <a:pt x="4858" y="5589"/>
                  </a:cubicBezTo>
                  <a:cubicBezTo>
                    <a:pt x="2890" y="4244"/>
                    <a:pt x="1378" y="2348"/>
                    <a:pt x="490" y="140"/>
                  </a:cubicBezTo>
                  <a:cubicBezTo>
                    <a:pt x="451" y="43"/>
                    <a:pt x="358" y="1"/>
                    <a:pt x="266"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52275" y="3650363"/>
              <a:ext cx="107700" cy="48650"/>
            </a:xfrm>
            <a:custGeom>
              <a:avLst/>
              <a:gdLst/>
              <a:ahLst/>
              <a:cxnLst/>
              <a:rect l="l" t="t" r="r" b="b"/>
              <a:pathLst>
                <a:path w="4308" h="1946" extrusionOk="0">
                  <a:moveTo>
                    <a:pt x="297" y="1"/>
                  </a:moveTo>
                  <a:cubicBezTo>
                    <a:pt x="115" y="1"/>
                    <a:pt x="0" y="252"/>
                    <a:pt x="200" y="372"/>
                  </a:cubicBezTo>
                  <a:cubicBezTo>
                    <a:pt x="1376" y="1068"/>
                    <a:pt x="2648" y="1596"/>
                    <a:pt x="3992" y="1932"/>
                  </a:cubicBezTo>
                  <a:cubicBezTo>
                    <a:pt x="4012" y="1941"/>
                    <a:pt x="4032" y="1945"/>
                    <a:pt x="4051" y="1945"/>
                  </a:cubicBezTo>
                  <a:cubicBezTo>
                    <a:pt x="4228" y="1945"/>
                    <a:pt x="4307" y="1570"/>
                    <a:pt x="4112" y="1548"/>
                  </a:cubicBezTo>
                  <a:cubicBezTo>
                    <a:pt x="2816" y="1212"/>
                    <a:pt x="1568" y="708"/>
                    <a:pt x="416" y="36"/>
                  </a:cubicBezTo>
                  <a:cubicBezTo>
                    <a:pt x="375" y="11"/>
                    <a:pt x="334" y="1"/>
                    <a:pt x="29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16525" y="3421863"/>
              <a:ext cx="192150" cy="277300"/>
            </a:xfrm>
            <a:custGeom>
              <a:avLst/>
              <a:gdLst/>
              <a:ahLst/>
              <a:cxnLst/>
              <a:rect l="l" t="t" r="r" b="b"/>
              <a:pathLst>
                <a:path w="7686" h="11092" extrusionOk="0">
                  <a:moveTo>
                    <a:pt x="214" y="1"/>
                  </a:moveTo>
                  <a:cubicBezTo>
                    <a:pt x="103" y="1"/>
                    <a:pt x="1" y="67"/>
                    <a:pt x="25" y="199"/>
                  </a:cubicBezTo>
                  <a:cubicBezTo>
                    <a:pt x="577" y="4543"/>
                    <a:pt x="3241" y="8552"/>
                    <a:pt x="7274" y="11048"/>
                  </a:cubicBezTo>
                  <a:cubicBezTo>
                    <a:pt x="7313" y="11079"/>
                    <a:pt x="7353" y="11092"/>
                    <a:pt x="7391" y="11092"/>
                  </a:cubicBezTo>
                  <a:cubicBezTo>
                    <a:pt x="7561" y="11092"/>
                    <a:pt x="7686" y="10830"/>
                    <a:pt x="7490" y="10712"/>
                  </a:cubicBezTo>
                  <a:cubicBezTo>
                    <a:pt x="3601" y="8288"/>
                    <a:pt x="985" y="4399"/>
                    <a:pt x="457" y="199"/>
                  </a:cubicBezTo>
                  <a:cubicBezTo>
                    <a:pt x="445" y="67"/>
                    <a:pt x="325" y="1"/>
                    <a:pt x="21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31650" y="3464788"/>
              <a:ext cx="87075" cy="162450"/>
            </a:xfrm>
            <a:custGeom>
              <a:avLst/>
              <a:gdLst/>
              <a:ahLst/>
              <a:cxnLst/>
              <a:rect l="l" t="t" r="r" b="b"/>
              <a:pathLst>
                <a:path w="3483" h="6498" extrusionOk="0">
                  <a:moveTo>
                    <a:pt x="277" y="0"/>
                  </a:moveTo>
                  <a:cubicBezTo>
                    <a:pt x="147" y="0"/>
                    <a:pt x="1" y="99"/>
                    <a:pt x="30" y="258"/>
                  </a:cubicBezTo>
                  <a:cubicBezTo>
                    <a:pt x="510" y="2514"/>
                    <a:pt x="1518" y="4626"/>
                    <a:pt x="2982" y="6403"/>
                  </a:cubicBezTo>
                  <a:cubicBezTo>
                    <a:pt x="3034" y="6469"/>
                    <a:pt x="3107" y="6497"/>
                    <a:pt x="3178" y="6497"/>
                  </a:cubicBezTo>
                  <a:cubicBezTo>
                    <a:pt x="3335" y="6497"/>
                    <a:pt x="3482" y="6360"/>
                    <a:pt x="3366" y="6211"/>
                  </a:cubicBezTo>
                  <a:cubicBezTo>
                    <a:pt x="1926" y="4458"/>
                    <a:pt x="942" y="2370"/>
                    <a:pt x="462" y="138"/>
                  </a:cubicBezTo>
                  <a:cubicBezTo>
                    <a:pt x="443" y="43"/>
                    <a:pt x="363" y="0"/>
                    <a:pt x="27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46300" y="3633713"/>
              <a:ext cx="76225" cy="60900"/>
            </a:xfrm>
            <a:custGeom>
              <a:avLst/>
              <a:gdLst/>
              <a:ahLst/>
              <a:cxnLst/>
              <a:rect l="l" t="t" r="r" b="b"/>
              <a:pathLst>
                <a:path w="3049" h="2436" extrusionOk="0">
                  <a:moveTo>
                    <a:pt x="328" y="0"/>
                  </a:moveTo>
                  <a:cubicBezTo>
                    <a:pt x="151" y="0"/>
                    <a:pt x="0" y="193"/>
                    <a:pt x="168" y="342"/>
                  </a:cubicBezTo>
                  <a:lnTo>
                    <a:pt x="2568" y="2382"/>
                  </a:lnTo>
                  <a:cubicBezTo>
                    <a:pt x="2617" y="2419"/>
                    <a:pt x="2670" y="2435"/>
                    <a:pt x="2721" y="2435"/>
                  </a:cubicBezTo>
                  <a:cubicBezTo>
                    <a:pt x="2898" y="2435"/>
                    <a:pt x="3048" y="2243"/>
                    <a:pt x="2880" y="2094"/>
                  </a:cubicBezTo>
                  <a:lnTo>
                    <a:pt x="480" y="54"/>
                  </a:lnTo>
                  <a:cubicBezTo>
                    <a:pt x="432" y="16"/>
                    <a:pt x="379" y="0"/>
                    <a:pt x="328"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23725" y="3235463"/>
              <a:ext cx="135975" cy="165875"/>
            </a:xfrm>
            <a:custGeom>
              <a:avLst/>
              <a:gdLst/>
              <a:ahLst/>
              <a:cxnLst/>
              <a:rect l="l" t="t" r="r" b="b"/>
              <a:pathLst>
                <a:path w="5439" h="6635" extrusionOk="0">
                  <a:moveTo>
                    <a:pt x="5155" y="1"/>
                  </a:moveTo>
                  <a:cubicBezTo>
                    <a:pt x="5127" y="1"/>
                    <a:pt x="5097" y="7"/>
                    <a:pt x="5065" y="22"/>
                  </a:cubicBezTo>
                  <a:cubicBezTo>
                    <a:pt x="1993" y="934"/>
                    <a:pt x="1" y="3574"/>
                    <a:pt x="241" y="6455"/>
                  </a:cubicBezTo>
                  <a:cubicBezTo>
                    <a:pt x="253" y="6575"/>
                    <a:pt x="367" y="6635"/>
                    <a:pt x="478" y="6635"/>
                  </a:cubicBezTo>
                  <a:cubicBezTo>
                    <a:pt x="589" y="6635"/>
                    <a:pt x="697" y="6575"/>
                    <a:pt x="697" y="6455"/>
                  </a:cubicBezTo>
                  <a:cubicBezTo>
                    <a:pt x="457" y="3742"/>
                    <a:pt x="2305" y="1270"/>
                    <a:pt x="5185" y="406"/>
                  </a:cubicBezTo>
                  <a:cubicBezTo>
                    <a:pt x="5439" y="343"/>
                    <a:pt x="5358" y="1"/>
                    <a:pt x="515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72075" y="3224463"/>
              <a:ext cx="201975" cy="88800"/>
            </a:xfrm>
            <a:custGeom>
              <a:avLst/>
              <a:gdLst/>
              <a:ahLst/>
              <a:cxnLst/>
              <a:rect l="l" t="t" r="r" b="b"/>
              <a:pathLst>
                <a:path w="8079" h="3552" extrusionOk="0">
                  <a:moveTo>
                    <a:pt x="1578" y="0"/>
                  </a:moveTo>
                  <a:cubicBezTo>
                    <a:pt x="1146" y="0"/>
                    <a:pt x="709" y="34"/>
                    <a:pt x="271" y="102"/>
                  </a:cubicBezTo>
                  <a:cubicBezTo>
                    <a:pt x="0" y="147"/>
                    <a:pt x="91" y="490"/>
                    <a:pt x="343" y="490"/>
                  </a:cubicBezTo>
                  <a:cubicBezTo>
                    <a:pt x="358" y="490"/>
                    <a:pt x="375" y="489"/>
                    <a:pt x="391" y="486"/>
                  </a:cubicBezTo>
                  <a:cubicBezTo>
                    <a:pt x="795" y="421"/>
                    <a:pt x="1200" y="390"/>
                    <a:pt x="1601" y="390"/>
                  </a:cubicBezTo>
                  <a:cubicBezTo>
                    <a:pt x="4034" y="390"/>
                    <a:pt x="6335" y="1546"/>
                    <a:pt x="7592" y="3462"/>
                  </a:cubicBezTo>
                  <a:cubicBezTo>
                    <a:pt x="7634" y="3526"/>
                    <a:pt x="7697" y="3552"/>
                    <a:pt x="7761" y="3552"/>
                  </a:cubicBezTo>
                  <a:cubicBezTo>
                    <a:pt x="7916" y="3552"/>
                    <a:pt x="8078" y="3399"/>
                    <a:pt x="7976" y="3246"/>
                  </a:cubicBezTo>
                  <a:cubicBezTo>
                    <a:pt x="6618" y="1208"/>
                    <a:pt x="4182" y="0"/>
                    <a:pt x="1578"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72175" y="3323638"/>
              <a:ext cx="82400" cy="122975"/>
            </a:xfrm>
            <a:custGeom>
              <a:avLst/>
              <a:gdLst/>
              <a:ahLst/>
              <a:cxnLst/>
              <a:rect l="l" t="t" r="r" b="b"/>
              <a:pathLst>
                <a:path w="3296" h="4919" extrusionOk="0">
                  <a:moveTo>
                    <a:pt x="304" y="1"/>
                  </a:moveTo>
                  <a:cubicBezTo>
                    <a:pt x="153" y="1"/>
                    <a:pt x="1" y="138"/>
                    <a:pt x="100" y="287"/>
                  </a:cubicBezTo>
                  <a:cubicBezTo>
                    <a:pt x="1012" y="1799"/>
                    <a:pt x="1900" y="3312"/>
                    <a:pt x="2813" y="4824"/>
                  </a:cubicBezTo>
                  <a:cubicBezTo>
                    <a:pt x="2857" y="4891"/>
                    <a:pt x="2925" y="4918"/>
                    <a:pt x="2993" y="4918"/>
                  </a:cubicBezTo>
                  <a:cubicBezTo>
                    <a:pt x="3144" y="4918"/>
                    <a:pt x="3296" y="4781"/>
                    <a:pt x="3197" y="4632"/>
                  </a:cubicBezTo>
                  <a:lnTo>
                    <a:pt x="484" y="95"/>
                  </a:lnTo>
                  <a:cubicBezTo>
                    <a:pt x="440" y="28"/>
                    <a:pt x="372" y="1"/>
                    <a:pt x="30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44725" y="3225163"/>
              <a:ext cx="113150" cy="216225"/>
            </a:xfrm>
            <a:custGeom>
              <a:avLst/>
              <a:gdLst/>
              <a:ahLst/>
              <a:cxnLst/>
              <a:rect l="l" t="t" r="r" b="b"/>
              <a:pathLst>
                <a:path w="4526" h="8649" extrusionOk="0">
                  <a:moveTo>
                    <a:pt x="4194" y="0"/>
                  </a:moveTo>
                  <a:cubicBezTo>
                    <a:pt x="4158" y="0"/>
                    <a:pt x="4120" y="8"/>
                    <a:pt x="4081" y="26"/>
                  </a:cubicBezTo>
                  <a:cubicBezTo>
                    <a:pt x="2665" y="794"/>
                    <a:pt x="1417" y="1826"/>
                    <a:pt x="769" y="3218"/>
                  </a:cubicBezTo>
                  <a:cubicBezTo>
                    <a:pt x="1" y="4874"/>
                    <a:pt x="121" y="6699"/>
                    <a:pt x="265" y="8451"/>
                  </a:cubicBezTo>
                  <a:cubicBezTo>
                    <a:pt x="277" y="8583"/>
                    <a:pt x="391" y="8649"/>
                    <a:pt x="499" y="8649"/>
                  </a:cubicBezTo>
                  <a:cubicBezTo>
                    <a:pt x="607" y="8649"/>
                    <a:pt x="709" y="8583"/>
                    <a:pt x="697" y="8451"/>
                  </a:cubicBezTo>
                  <a:cubicBezTo>
                    <a:pt x="577" y="6843"/>
                    <a:pt x="457" y="5162"/>
                    <a:pt x="1081" y="3578"/>
                  </a:cubicBezTo>
                  <a:cubicBezTo>
                    <a:pt x="1657" y="2162"/>
                    <a:pt x="2881" y="1130"/>
                    <a:pt x="4321" y="362"/>
                  </a:cubicBezTo>
                  <a:cubicBezTo>
                    <a:pt x="4526" y="260"/>
                    <a:pt x="4399" y="0"/>
                    <a:pt x="4194"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06800" y="3203888"/>
              <a:ext cx="326325" cy="204800"/>
            </a:xfrm>
            <a:custGeom>
              <a:avLst/>
              <a:gdLst/>
              <a:ahLst/>
              <a:cxnLst/>
              <a:rect l="l" t="t" r="r" b="b"/>
              <a:pathLst>
                <a:path w="13053" h="8192" extrusionOk="0">
                  <a:moveTo>
                    <a:pt x="3283" y="0"/>
                  </a:moveTo>
                  <a:cubicBezTo>
                    <a:pt x="2245" y="0"/>
                    <a:pt x="1198" y="154"/>
                    <a:pt x="196" y="445"/>
                  </a:cubicBezTo>
                  <a:cubicBezTo>
                    <a:pt x="1" y="467"/>
                    <a:pt x="81" y="842"/>
                    <a:pt x="258" y="842"/>
                  </a:cubicBezTo>
                  <a:cubicBezTo>
                    <a:pt x="276" y="842"/>
                    <a:pt x="296" y="838"/>
                    <a:pt x="316" y="829"/>
                  </a:cubicBezTo>
                  <a:cubicBezTo>
                    <a:pt x="1280" y="546"/>
                    <a:pt x="2296" y="396"/>
                    <a:pt x="3302" y="396"/>
                  </a:cubicBezTo>
                  <a:cubicBezTo>
                    <a:pt x="5203" y="396"/>
                    <a:pt x="7073" y="932"/>
                    <a:pt x="8501" y="2125"/>
                  </a:cubicBezTo>
                  <a:cubicBezTo>
                    <a:pt x="10469" y="3757"/>
                    <a:pt x="10973" y="6253"/>
                    <a:pt x="12534" y="8102"/>
                  </a:cubicBezTo>
                  <a:cubicBezTo>
                    <a:pt x="12590" y="8166"/>
                    <a:pt x="12664" y="8192"/>
                    <a:pt x="12735" y="8192"/>
                  </a:cubicBezTo>
                  <a:cubicBezTo>
                    <a:pt x="12903" y="8192"/>
                    <a:pt x="13053" y="8045"/>
                    <a:pt x="12918" y="7910"/>
                  </a:cubicBezTo>
                  <a:cubicBezTo>
                    <a:pt x="11237" y="5917"/>
                    <a:pt x="10757" y="3229"/>
                    <a:pt x="8501" y="1597"/>
                  </a:cubicBezTo>
                  <a:cubicBezTo>
                    <a:pt x="7003" y="500"/>
                    <a:pt x="5157" y="0"/>
                    <a:pt x="328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65725" y="3341088"/>
              <a:ext cx="61475" cy="241350"/>
            </a:xfrm>
            <a:custGeom>
              <a:avLst/>
              <a:gdLst/>
              <a:ahLst/>
              <a:cxnLst/>
              <a:rect l="l" t="t" r="r" b="b"/>
              <a:pathLst>
                <a:path w="2459" h="9654" extrusionOk="0">
                  <a:moveTo>
                    <a:pt x="543" y="0"/>
                  </a:moveTo>
                  <a:cubicBezTo>
                    <a:pt x="426" y="0"/>
                    <a:pt x="301" y="67"/>
                    <a:pt x="289" y="189"/>
                  </a:cubicBezTo>
                  <a:cubicBezTo>
                    <a:pt x="1" y="3382"/>
                    <a:pt x="577" y="6622"/>
                    <a:pt x="1969" y="9526"/>
                  </a:cubicBezTo>
                  <a:cubicBezTo>
                    <a:pt x="2007" y="9613"/>
                    <a:pt x="2100" y="9653"/>
                    <a:pt x="2191" y="9653"/>
                  </a:cubicBezTo>
                  <a:cubicBezTo>
                    <a:pt x="2327" y="9653"/>
                    <a:pt x="2458" y="9564"/>
                    <a:pt x="2401" y="9406"/>
                  </a:cubicBezTo>
                  <a:cubicBezTo>
                    <a:pt x="1033" y="6550"/>
                    <a:pt x="457" y="3358"/>
                    <a:pt x="745" y="189"/>
                  </a:cubicBezTo>
                  <a:cubicBezTo>
                    <a:pt x="756" y="61"/>
                    <a:pt x="654" y="0"/>
                    <a:pt x="54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08675" y="3590188"/>
              <a:ext cx="89950" cy="94475"/>
            </a:xfrm>
            <a:custGeom>
              <a:avLst/>
              <a:gdLst/>
              <a:ahLst/>
              <a:cxnLst/>
              <a:rect l="l" t="t" r="r" b="b"/>
              <a:pathLst>
                <a:path w="3598" h="3779" extrusionOk="0">
                  <a:moveTo>
                    <a:pt x="317" y="0"/>
                  </a:moveTo>
                  <a:cubicBezTo>
                    <a:pt x="156" y="0"/>
                    <a:pt x="1" y="147"/>
                    <a:pt x="119" y="282"/>
                  </a:cubicBezTo>
                  <a:cubicBezTo>
                    <a:pt x="1007" y="1507"/>
                    <a:pt x="2015" y="2659"/>
                    <a:pt x="3143" y="3715"/>
                  </a:cubicBezTo>
                  <a:cubicBezTo>
                    <a:pt x="3188" y="3759"/>
                    <a:pt x="3239" y="3778"/>
                    <a:pt x="3288" y="3778"/>
                  </a:cubicBezTo>
                  <a:cubicBezTo>
                    <a:pt x="3452" y="3778"/>
                    <a:pt x="3597" y="3574"/>
                    <a:pt x="3431" y="3427"/>
                  </a:cubicBezTo>
                  <a:cubicBezTo>
                    <a:pt x="2351" y="2395"/>
                    <a:pt x="1367" y="1291"/>
                    <a:pt x="503" y="90"/>
                  </a:cubicBezTo>
                  <a:cubicBezTo>
                    <a:pt x="453" y="26"/>
                    <a:pt x="384" y="0"/>
                    <a:pt x="31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7425" y="3465513"/>
              <a:ext cx="120400" cy="214025"/>
            </a:xfrm>
            <a:custGeom>
              <a:avLst/>
              <a:gdLst/>
              <a:ahLst/>
              <a:cxnLst/>
              <a:rect l="l" t="t" r="r" b="b"/>
              <a:pathLst>
                <a:path w="4816" h="8561" extrusionOk="0">
                  <a:moveTo>
                    <a:pt x="214" y="1"/>
                  </a:moveTo>
                  <a:cubicBezTo>
                    <a:pt x="103" y="1"/>
                    <a:pt x="1" y="61"/>
                    <a:pt x="13" y="181"/>
                  </a:cubicBezTo>
                  <a:cubicBezTo>
                    <a:pt x="397" y="3397"/>
                    <a:pt x="1933" y="6350"/>
                    <a:pt x="4333" y="8510"/>
                  </a:cubicBezTo>
                  <a:cubicBezTo>
                    <a:pt x="4379" y="8546"/>
                    <a:pt x="4429" y="8561"/>
                    <a:pt x="4478" y="8561"/>
                  </a:cubicBezTo>
                  <a:cubicBezTo>
                    <a:pt x="4658" y="8561"/>
                    <a:pt x="4815" y="8354"/>
                    <a:pt x="4645" y="8222"/>
                  </a:cubicBezTo>
                  <a:cubicBezTo>
                    <a:pt x="2317" y="6134"/>
                    <a:pt x="829" y="3277"/>
                    <a:pt x="469" y="181"/>
                  </a:cubicBezTo>
                  <a:cubicBezTo>
                    <a:pt x="445" y="61"/>
                    <a:pt x="325" y="1"/>
                    <a:pt x="21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52050" y="3186513"/>
              <a:ext cx="293150" cy="136350"/>
            </a:xfrm>
            <a:custGeom>
              <a:avLst/>
              <a:gdLst/>
              <a:ahLst/>
              <a:cxnLst/>
              <a:rect l="l" t="t" r="r" b="b"/>
              <a:pathLst>
                <a:path w="11726" h="5454" extrusionOk="0">
                  <a:moveTo>
                    <a:pt x="8668" y="0"/>
                  </a:moveTo>
                  <a:cubicBezTo>
                    <a:pt x="7092" y="0"/>
                    <a:pt x="5525" y="225"/>
                    <a:pt x="4062" y="828"/>
                  </a:cubicBezTo>
                  <a:cubicBezTo>
                    <a:pt x="2046" y="1644"/>
                    <a:pt x="414" y="3228"/>
                    <a:pt x="30" y="5196"/>
                  </a:cubicBezTo>
                  <a:cubicBezTo>
                    <a:pt x="1" y="5356"/>
                    <a:pt x="138" y="5454"/>
                    <a:pt x="267" y="5454"/>
                  </a:cubicBezTo>
                  <a:cubicBezTo>
                    <a:pt x="352" y="5454"/>
                    <a:pt x="433" y="5411"/>
                    <a:pt x="462" y="5316"/>
                  </a:cubicBezTo>
                  <a:cubicBezTo>
                    <a:pt x="846" y="3420"/>
                    <a:pt x="2358" y="1956"/>
                    <a:pt x="4302" y="1164"/>
                  </a:cubicBezTo>
                  <a:cubicBezTo>
                    <a:pt x="5680" y="588"/>
                    <a:pt x="7183" y="376"/>
                    <a:pt x="8695" y="376"/>
                  </a:cubicBezTo>
                  <a:cubicBezTo>
                    <a:pt x="9579" y="376"/>
                    <a:pt x="10467" y="449"/>
                    <a:pt x="11335" y="564"/>
                  </a:cubicBezTo>
                  <a:cubicBezTo>
                    <a:pt x="11352" y="567"/>
                    <a:pt x="11368" y="568"/>
                    <a:pt x="11384" y="568"/>
                  </a:cubicBezTo>
                  <a:cubicBezTo>
                    <a:pt x="11636" y="568"/>
                    <a:pt x="11726" y="226"/>
                    <a:pt x="11455" y="204"/>
                  </a:cubicBezTo>
                  <a:cubicBezTo>
                    <a:pt x="10536" y="79"/>
                    <a:pt x="9600" y="0"/>
                    <a:pt x="8668"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48525" y="3198163"/>
              <a:ext cx="161900" cy="156550"/>
            </a:xfrm>
            <a:custGeom>
              <a:avLst/>
              <a:gdLst/>
              <a:ahLst/>
              <a:cxnLst/>
              <a:rect l="l" t="t" r="r" b="b"/>
              <a:pathLst>
                <a:path w="6476" h="6262" extrusionOk="0">
                  <a:moveTo>
                    <a:pt x="337" y="0"/>
                  </a:moveTo>
                  <a:cubicBezTo>
                    <a:pt x="142" y="0"/>
                    <a:pt x="1" y="260"/>
                    <a:pt x="226" y="362"/>
                  </a:cubicBezTo>
                  <a:cubicBezTo>
                    <a:pt x="2914" y="1490"/>
                    <a:pt x="5050" y="3602"/>
                    <a:pt x="5987" y="6122"/>
                  </a:cubicBezTo>
                  <a:cubicBezTo>
                    <a:pt x="6025" y="6219"/>
                    <a:pt x="6119" y="6261"/>
                    <a:pt x="6210" y="6261"/>
                  </a:cubicBezTo>
                  <a:cubicBezTo>
                    <a:pt x="6345" y="6261"/>
                    <a:pt x="6476" y="6170"/>
                    <a:pt x="6419" y="6026"/>
                  </a:cubicBezTo>
                  <a:cubicBezTo>
                    <a:pt x="5435" y="3410"/>
                    <a:pt x="3274" y="1202"/>
                    <a:pt x="442" y="26"/>
                  </a:cubicBezTo>
                  <a:cubicBezTo>
                    <a:pt x="407" y="8"/>
                    <a:pt x="371" y="0"/>
                    <a:pt x="33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84025" y="3217538"/>
              <a:ext cx="76550" cy="225650"/>
            </a:xfrm>
            <a:custGeom>
              <a:avLst/>
              <a:gdLst/>
              <a:ahLst/>
              <a:cxnLst/>
              <a:rect l="l" t="t" r="r" b="b"/>
              <a:pathLst>
                <a:path w="3062" h="9026" extrusionOk="0">
                  <a:moveTo>
                    <a:pt x="2769" y="0"/>
                  </a:moveTo>
                  <a:cubicBezTo>
                    <a:pt x="2720" y="0"/>
                    <a:pt x="2670" y="20"/>
                    <a:pt x="2629" y="67"/>
                  </a:cubicBezTo>
                  <a:cubicBezTo>
                    <a:pt x="157" y="2419"/>
                    <a:pt x="37" y="5779"/>
                    <a:pt x="13" y="8828"/>
                  </a:cubicBezTo>
                  <a:cubicBezTo>
                    <a:pt x="1" y="8960"/>
                    <a:pt x="109" y="9026"/>
                    <a:pt x="220" y="9026"/>
                  </a:cubicBezTo>
                  <a:cubicBezTo>
                    <a:pt x="331" y="9026"/>
                    <a:pt x="445" y="8960"/>
                    <a:pt x="445" y="8828"/>
                  </a:cubicBezTo>
                  <a:cubicBezTo>
                    <a:pt x="469" y="5899"/>
                    <a:pt x="541" y="2635"/>
                    <a:pt x="2917" y="331"/>
                  </a:cubicBezTo>
                  <a:cubicBezTo>
                    <a:pt x="3062" y="186"/>
                    <a:pt x="2920" y="0"/>
                    <a:pt x="276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99800" y="3165938"/>
              <a:ext cx="205300" cy="47550"/>
            </a:xfrm>
            <a:custGeom>
              <a:avLst/>
              <a:gdLst/>
              <a:ahLst/>
              <a:cxnLst/>
              <a:rect l="l" t="t" r="r" b="b"/>
              <a:pathLst>
                <a:path w="8212" h="1902" extrusionOk="0">
                  <a:moveTo>
                    <a:pt x="6383" y="1"/>
                  </a:moveTo>
                  <a:cubicBezTo>
                    <a:pt x="4236" y="1"/>
                    <a:pt x="2119" y="523"/>
                    <a:pt x="220" y="1531"/>
                  </a:cubicBezTo>
                  <a:cubicBezTo>
                    <a:pt x="1" y="1650"/>
                    <a:pt x="129" y="1902"/>
                    <a:pt x="316" y="1902"/>
                  </a:cubicBezTo>
                  <a:cubicBezTo>
                    <a:pt x="354" y="1902"/>
                    <a:pt x="395" y="1891"/>
                    <a:pt x="436" y="1867"/>
                  </a:cubicBezTo>
                  <a:cubicBezTo>
                    <a:pt x="2306" y="893"/>
                    <a:pt x="4381" y="393"/>
                    <a:pt x="6469" y="393"/>
                  </a:cubicBezTo>
                  <a:cubicBezTo>
                    <a:pt x="6954" y="393"/>
                    <a:pt x="7440" y="420"/>
                    <a:pt x="7925" y="475"/>
                  </a:cubicBezTo>
                  <a:cubicBezTo>
                    <a:pt x="7941" y="477"/>
                    <a:pt x="7956" y="479"/>
                    <a:pt x="7970" y="479"/>
                  </a:cubicBezTo>
                  <a:cubicBezTo>
                    <a:pt x="8212" y="479"/>
                    <a:pt x="8197" y="113"/>
                    <a:pt x="7925" y="91"/>
                  </a:cubicBezTo>
                  <a:cubicBezTo>
                    <a:pt x="7411" y="30"/>
                    <a:pt x="6896" y="1"/>
                    <a:pt x="6383"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82450" y="3169363"/>
              <a:ext cx="183675" cy="110250"/>
            </a:xfrm>
            <a:custGeom>
              <a:avLst/>
              <a:gdLst/>
              <a:ahLst/>
              <a:cxnLst/>
              <a:rect l="l" t="t" r="r" b="b"/>
              <a:pathLst>
                <a:path w="7347" h="4410" extrusionOk="0">
                  <a:moveTo>
                    <a:pt x="285" y="1"/>
                  </a:moveTo>
                  <a:cubicBezTo>
                    <a:pt x="0" y="1"/>
                    <a:pt x="31" y="386"/>
                    <a:pt x="311" y="410"/>
                  </a:cubicBezTo>
                  <a:cubicBezTo>
                    <a:pt x="3095" y="674"/>
                    <a:pt x="5111" y="2594"/>
                    <a:pt x="6888" y="4346"/>
                  </a:cubicBezTo>
                  <a:cubicBezTo>
                    <a:pt x="6932" y="4391"/>
                    <a:pt x="6983" y="4409"/>
                    <a:pt x="7033" y="4409"/>
                  </a:cubicBezTo>
                  <a:cubicBezTo>
                    <a:pt x="7197" y="4409"/>
                    <a:pt x="7347" y="4205"/>
                    <a:pt x="7200" y="4058"/>
                  </a:cubicBezTo>
                  <a:cubicBezTo>
                    <a:pt x="5327" y="2210"/>
                    <a:pt x="3239" y="290"/>
                    <a:pt x="311" y="2"/>
                  </a:cubicBezTo>
                  <a:cubicBezTo>
                    <a:pt x="302" y="1"/>
                    <a:pt x="293" y="1"/>
                    <a:pt x="28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46250" y="3154388"/>
              <a:ext cx="136075" cy="90425"/>
            </a:xfrm>
            <a:custGeom>
              <a:avLst/>
              <a:gdLst/>
              <a:ahLst/>
              <a:cxnLst/>
              <a:rect l="l" t="t" r="r" b="b"/>
              <a:pathLst>
                <a:path w="5443" h="3617" extrusionOk="0">
                  <a:moveTo>
                    <a:pt x="340" y="0"/>
                  </a:moveTo>
                  <a:cubicBezTo>
                    <a:pt x="131" y="0"/>
                    <a:pt x="1" y="278"/>
                    <a:pt x="207" y="361"/>
                  </a:cubicBezTo>
                  <a:cubicBezTo>
                    <a:pt x="2007" y="1081"/>
                    <a:pt x="3639" y="2161"/>
                    <a:pt x="4983" y="3553"/>
                  </a:cubicBezTo>
                  <a:cubicBezTo>
                    <a:pt x="5028" y="3598"/>
                    <a:pt x="5079" y="3616"/>
                    <a:pt x="5129" y="3616"/>
                  </a:cubicBezTo>
                  <a:cubicBezTo>
                    <a:pt x="5293" y="3616"/>
                    <a:pt x="5443" y="3412"/>
                    <a:pt x="5296" y="3265"/>
                  </a:cubicBezTo>
                  <a:cubicBezTo>
                    <a:pt x="3927" y="1873"/>
                    <a:pt x="2271" y="769"/>
                    <a:pt x="447" y="25"/>
                  </a:cubicBezTo>
                  <a:cubicBezTo>
                    <a:pt x="410" y="8"/>
                    <a:pt x="374" y="0"/>
                    <a:pt x="340"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92600" y="3521163"/>
              <a:ext cx="99450" cy="152100"/>
            </a:xfrm>
            <a:custGeom>
              <a:avLst/>
              <a:gdLst/>
              <a:ahLst/>
              <a:cxnLst/>
              <a:rect l="l" t="t" r="r" b="b"/>
              <a:pathLst>
                <a:path w="3978" h="6084" extrusionOk="0">
                  <a:moveTo>
                    <a:pt x="269" y="0"/>
                  </a:moveTo>
                  <a:cubicBezTo>
                    <a:pt x="137" y="0"/>
                    <a:pt x="1" y="92"/>
                    <a:pt x="44" y="235"/>
                  </a:cubicBezTo>
                  <a:cubicBezTo>
                    <a:pt x="740" y="2419"/>
                    <a:pt x="1916" y="4388"/>
                    <a:pt x="3524" y="6020"/>
                  </a:cubicBezTo>
                  <a:cubicBezTo>
                    <a:pt x="3568" y="6064"/>
                    <a:pt x="3620" y="6083"/>
                    <a:pt x="3669" y="6083"/>
                  </a:cubicBezTo>
                  <a:cubicBezTo>
                    <a:pt x="3832" y="6083"/>
                    <a:pt x="3978" y="5879"/>
                    <a:pt x="3812" y="5732"/>
                  </a:cubicBezTo>
                  <a:cubicBezTo>
                    <a:pt x="2276" y="4148"/>
                    <a:pt x="1148" y="2227"/>
                    <a:pt x="476" y="139"/>
                  </a:cubicBezTo>
                  <a:cubicBezTo>
                    <a:pt x="446" y="42"/>
                    <a:pt x="359" y="0"/>
                    <a:pt x="26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13125" y="3326163"/>
              <a:ext cx="28100" cy="174375"/>
            </a:xfrm>
            <a:custGeom>
              <a:avLst/>
              <a:gdLst/>
              <a:ahLst/>
              <a:cxnLst/>
              <a:rect l="l" t="t" r="r" b="b"/>
              <a:pathLst>
                <a:path w="1124" h="6975" extrusionOk="0">
                  <a:moveTo>
                    <a:pt x="850" y="1"/>
                  </a:moveTo>
                  <a:cubicBezTo>
                    <a:pt x="762" y="1"/>
                    <a:pt x="677" y="43"/>
                    <a:pt x="648" y="138"/>
                  </a:cubicBezTo>
                  <a:cubicBezTo>
                    <a:pt x="0" y="2323"/>
                    <a:pt x="0" y="4651"/>
                    <a:pt x="648" y="6835"/>
                  </a:cubicBezTo>
                  <a:cubicBezTo>
                    <a:pt x="678" y="6932"/>
                    <a:pt x="765" y="6974"/>
                    <a:pt x="855" y="6974"/>
                  </a:cubicBezTo>
                  <a:cubicBezTo>
                    <a:pt x="987" y="6974"/>
                    <a:pt x="1123" y="6882"/>
                    <a:pt x="1081" y="6739"/>
                  </a:cubicBezTo>
                  <a:cubicBezTo>
                    <a:pt x="456" y="4627"/>
                    <a:pt x="456" y="2371"/>
                    <a:pt x="1081" y="258"/>
                  </a:cubicBezTo>
                  <a:cubicBezTo>
                    <a:pt x="1124" y="99"/>
                    <a:pt x="984" y="1"/>
                    <a:pt x="850"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89250" y="3160163"/>
              <a:ext cx="153750" cy="143800"/>
            </a:xfrm>
            <a:custGeom>
              <a:avLst/>
              <a:gdLst/>
              <a:ahLst/>
              <a:cxnLst/>
              <a:rect l="l" t="t" r="r" b="b"/>
              <a:pathLst>
                <a:path w="6150" h="5752" extrusionOk="0">
                  <a:moveTo>
                    <a:pt x="5854" y="1"/>
                  </a:moveTo>
                  <a:cubicBezTo>
                    <a:pt x="5834" y="1"/>
                    <a:pt x="5813" y="3"/>
                    <a:pt x="5790" y="10"/>
                  </a:cubicBezTo>
                  <a:cubicBezTo>
                    <a:pt x="2790" y="610"/>
                    <a:pt x="462" y="2794"/>
                    <a:pt x="30" y="5506"/>
                  </a:cubicBezTo>
                  <a:cubicBezTo>
                    <a:pt x="1" y="5651"/>
                    <a:pt x="146" y="5752"/>
                    <a:pt x="276" y="5752"/>
                  </a:cubicBezTo>
                  <a:cubicBezTo>
                    <a:pt x="362" y="5752"/>
                    <a:pt x="442" y="5707"/>
                    <a:pt x="462" y="5602"/>
                  </a:cubicBezTo>
                  <a:cubicBezTo>
                    <a:pt x="870" y="3034"/>
                    <a:pt x="3030" y="946"/>
                    <a:pt x="5886" y="370"/>
                  </a:cubicBezTo>
                  <a:cubicBezTo>
                    <a:pt x="6150" y="326"/>
                    <a:pt x="6072" y="1"/>
                    <a:pt x="585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22475" y="3146938"/>
              <a:ext cx="162400" cy="15975"/>
            </a:xfrm>
            <a:custGeom>
              <a:avLst/>
              <a:gdLst/>
              <a:ahLst/>
              <a:cxnLst/>
              <a:rect l="l" t="t" r="r" b="b"/>
              <a:pathLst>
                <a:path w="6496" h="639" extrusionOk="0">
                  <a:moveTo>
                    <a:pt x="3427" y="1"/>
                  </a:moveTo>
                  <a:cubicBezTo>
                    <a:pt x="2371" y="1"/>
                    <a:pt x="1314" y="85"/>
                    <a:pt x="271" y="251"/>
                  </a:cubicBezTo>
                  <a:cubicBezTo>
                    <a:pt x="0" y="296"/>
                    <a:pt x="91" y="639"/>
                    <a:pt x="342" y="639"/>
                  </a:cubicBezTo>
                  <a:cubicBezTo>
                    <a:pt x="358" y="639"/>
                    <a:pt x="374" y="637"/>
                    <a:pt x="391" y="635"/>
                  </a:cubicBezTo>
                  <a:cubicBezTo>
                    <a:pt x="1401" y="481"/>
                    <a:pt x="2418" y="403"/>
                    <a:pt x="3434" y="403"/>
                  </a:cubicBezTo>
                  <a:cubicBezTo>
                    <a:pt x="4326" y="403"/>
                    <a:pt x="5217" y="463"/>
                    <a:pt x="6104" y="587"/>
                  </a:cubicBezTo>
                  <a:cubicBezTo>
                    <a:pt x="6121" y="589"/>
                    <a:pt x="6137" y="591"/>
                    <a:pt x="6153" y="591"/>
                  </a:cubicBezTo>
                  <a:cubicBezTo>
                    <a:pt x="6405" y="591"/>
                    <a:pt x="6495" y="248"/>
                    <a:pt x="6224" y="203"/>
                  </a:cubicBezTo>
                  <a:cubicBezTo>
                    <a:pt x="5299" y="67"/>
                    <a:pt x="4363" y="1"/>
                    <a:pt x="342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58700" y="3129063"/>
              <a:ext cx="220325" cy="64150"/>
            </a:xfrm>
            <a:custGeom>
              <a:avLst/>
              <a:gdLst/>
              <a:ahLst/>
              <a:cxnLst/>
              <a:rect l="l" t="t" r="r" b="b"/>
              <a:pathLst>
                <a:path w="8813" h="2566" extrusionOk="0">
                  <a:moveTo>
                    <a:pt x="863" y="0"/>
                  </a:moveTo>
                  <a:cubicBezTo>
                    <a:pt x="663" y="0"/>
                    <a:pt x="463" y="2"/>
                    <a:pt x="265" y="5"/>
                  </a:cubicBezTo>
                  <a:cubicBezTo>
                    <a:pt x="0" y="5"/>
                    <a:pt x="0" y="414"/>
                    <a:pt x="265" y="414"/>
                  </a:cubicBezTo>
                  <a:cubicBezTo>
                    <a:pt x="537" y="407"/>
                    <a:pt x="812" y="403"/>
                    <a:pt x="1088" y="403"/>
                  </a:cubicBezTo>
                  <a:cubicBezTo>
                    <a:pt x="3707" y="403"/>
                    <a:pt x="6440" y="765"/>
                    <a:pt x="8329" y="2502"/>
                  </a:cubicBezTo>
                  <a:cubicBezTo>
                    <a:pt x="8380" y="2547"/>
                    <a:pt x="8436" y="2565"/>
                    <a:pt x="8489" y="2565"/>
                  </a:cubicBezTo>
                  <a:cubicBezTo>
                    <a:pt x="8664" y="2565"/>
                    <a:pt x="8812" y="2366"/>
                    <a:pt x="8665" y="2238"/>
                  </a:cubicBezTo>
                  <a:cubicBezTo>
                    <a:pt x="6627" y="356"/>
                    <a:pt x="3668" y="0"/>
                    <a:pt x="86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540975" y="3129713"/>
              <a:ext cx="172100" cy="55650"/>
            </a:xfrm>
            <a:custGeom>
              <a:avLst/>
              <a:gdLst/>
              <a:ahLst/>
              <a:cxnLst/>
              <a:rect l="l" t="t" r="r" b="b"/>
              <a:pathLst>
                <a:path w="6884" h="2226" extrusionOk="0">
                  <a:moveTo>
                    <a:pt x="6375" y="1"/>
                  </a:moveTo>
                  <a:cubicBezTo>
                    <a:pt x="4180" y="1"/>
                    <a:pt x="2039" y="624"/>
                    <a:pt x="211" y="1828"/>
                  </a:cubicBezTo>
                  <a:cubicBezTo>
                    <a:pt x="0" y="1943"/>
                    <a:pt x="126" y="2226"/>
                    <a:pt x="307" y="2226"/>
                  </a:cubicBezTo>
                  <a:cubicBezTo>
                    <a:pt x="353" y="2226"/>
                    <a:pt x="402" y="2207"/>
                    <a:pt x="451" y="2164"/>
                  </a:cubicBezTo>
                  <a:cubicBezTo>
                    <a:pt x="2210" y="1007"/>
                    <a:pt x="4281" y="385"/>
                    <a:pt x="6385" y="385"/>
                  </a:cubicBezTo>
                  <a:cubicBezTo>
                    <a:pt x="6463" y="385"/>
                    <a:pt x="6541" y="386"/>
                    <a:pt x="6619" y="388"/>
                  </a:cubicBezTo>
                  <a:cubicBezTo>
                    <a:pt x="6883" y="388"/>
                    <a:pt x="6883" y="3"/>
                    <a:pt x="6619" y="3"/>
                  </a:cubicBezTo>
                  <a:cubicBezTo>
                    <a:pt x="6538" y="2"/>
                    <a:pt x="6456" y="1"/>
                    <a:pt x="637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626925" y="3194138"/>
              <a:ext cx="73775" cy="189425"/>
            </a:xfrm>
            <a:custGeom>
              <a:avLst/>
              <a:gdLst/>
              <a:ahLst/>
              <a:cxnLst/>
              <a:rect l="l" t="t" r="r" b="b"/>
              <a:pathLst>
                <a:path w="2951" h="7577" extrusionOk="0">
                  <a:moveTo>
                    <a:pt x="2635" y="1"/>
                  </a:moveTo>
                  <a:cubicBezTo>
                    <a:pt x="2567" y="1"/>
                    <a:pt x="2498" y="27"/>
                    <a:pt x="2449" y="91"/>
                  </a:cubicBezTo>
                  <a:cubicBezTo>
                    <a:pt x="864" y="2179"/>
                    <a:pt x="0" y="4747"/>
                    <a:pt x="48" y="7388"/>
                  </a:cubicBezTo>
                  <a:cubicBezTo>
                    <a:pt x="48" y="7510"/>
                    <a:pt x="168" y="7577"/>
                    <a:pt x="285" y="7577"/>
                  </a:cubicBezTo>
                  <a:cubicBezTo>
                    <a:pt x="396" y="7577"/>
                    <a:pt x="504" y="7516"/>
                    <a:pt x="504" y="7388"/>
                  </a:cubicBezTo>
                  <a:cubicBezTo>
                    <a:pt x="456" y="4819"/>
                    <a:pt x="1272" y="2323"/>
                    <a:pt x="2833" y="283"/>
                  </a:cubicBezTo>
                  <a:cubicBezTo>
                    <a:pt x="2951" y="148"/>
                    <a:pt x="2796" y="1"/>
                    <a:pt x="263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94150" y="3117088"/>
              <a:ext cx="150450" cy="82125"/>
            </a:xfrm>
            <a:custGeom>
              <a:avLst/>
              <a:gdLst/>
              <a:ahLst/>
              <a:cxnLst/>
              <a:rect l="l" t="t" r="r" b="b"/>
              <a:pathLst>
                <a:path w="6018" h="3285" extrusionOk="0">
                  <a:moveTo>
                    <a:pt x="5675" y="0"/>
                  </a:moveTo>
                  <a:cubicBezTo>
                    <a:pt x="5659" y="0"/>
                    <a:pt x="5643" y="2"/>
                    <a:pt x="5626" y="4"/>
                  </a:cubicBezTo>
                  <a:cubicBezTo>
                    <a:pt x="3514" y="316"/>
                    <a:pt x="1546" y="1349"/>
                    <a:pt x="130" y="2933"/>
                  </a:cubicBezTo>
                  <a:cubicBezTo>
                    <a:pt x="1" y="3080"/>
                    <a:pt x="154" y="3284"/>
                    <a:pt x="309" y="3284"/>
                  </a:cubicBezTo>
                  <a:cubicBezTo>
                    <a:pt x="356" y="3284"/>
                    <a:pt x="402" y="3265"/>
                    <a:pt x="442" y="3221"/>
                  </a:cubicBezTo>
                  <a:cubicBezTo>
                    <a:pt x="1810" y="1685"/>
                    <a:pt x="3706" y="677"/>
                    <a:pt x="5746" y="388"/>
                  </a:cubicBezTo>
                  <a:cubicBezTo>
                    <a:pt x="6017" y="343"/>
                    <a:pt x="5927" y="0"/>
                    <a:pt x="567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28475" y="3106363"/>
              <a:ext cx="183275" cy="21400"/>
            </a:xfrm>
            <a:custGeom>
              <a:avLst/>
              <a:gdLst/>
              <a:ahLst/>
              <a:cxnLst/>
              <a:rect l="l" t="t" r="r" b="b"/>
              <a:pathLst>
                <a:path w="7331" h="856" extrusionOk="0">
                  <a:moveTo>
                    <a:pt x="3137" y="1"/>
                  </a:moveTo>
                  <a:cubicBezTo>
                    <a:pt x="2179" y="1"/>
                    <a:pt x="1221" y="81"/>
                    <a:pt x="271" y="241"/>
                  </a:cubicBezTo>
                  <a:cubicBezTo>
                    <a:pt x="0" y="287"/>
                    <a:pt x="91" y="630"/>
                    <a:pt x="342" y="630"/>
                  </a:cubicBezTo>
                  <a:cubicBezTo>
                    <a:pt x="358" y="630"/>
                    <a:pt x="374" y="628"/>
                    <a:pt x="391" y="625"/>
                  </a:cubicBezTo>
                  <a:cubicBezTo>
                    <a:pt x="1311" y="475"/>
                    <a:pt x="2240" y="400"/>
                    <a:pt x="3166" y="400"/>
                  </a:cubicBezTo>
                  <a:cubicBezTo>
                    <a:pt x="4463" y="400"/>
                    <a:pt x="5756" y="547"/>
                    <a:pt x="7016" y="841"/>
                  </a:cubicBezTo>
                  <a:cubicBezTo>
                    <a:pt x="7037" y="851"/>
                    <a:pt x="7058" y="855"/>
                    <a:pt x="7077" y="855"/>
                  </a:cubicBezTo>
                  <a:cubicBezTo>
                    <a:pt x="7253" y="855"/>
                    <a:pt x="7330" y="503"/>
                    <a:pt x="7136" y="481"/>
                  </a:cubicBezTo>
                  <a:cubicBezTo>
                    <a:pt x="5819" y="159"/>
                    <a:pt x="4478" y="1"/>
                    <a:pt x="313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232125" y="3122963"/>
              <a:ext cx="77775" cy="33300"/>
            </a:xfrm>
            <a:custGeom>
              <a:avLst/>
              <a:gdLst/>
              <a:ahLst/>
              <a:cxnLst/>
              <a:rect l="l" t="t" r="r" b="b"/>
              <a:pathLst>
                <a:path w="3111" h="1332" extrusionOk="0">
                  <a:moveTo>
                    <a:pt x="298" y="1"/>
                  </a:moveTo>
                  <a:cubicBezTo>
                    <a:pt x="80" y="1"/>
                    <a:pt x="0" y="328"/>
                    <a:pt x="242" y="393"/>
                  </a:cubicBezTo>
                  <a:cubicBezTo>
                    <a:pt x="1106" y="586"/>
                    <a:pt x="1922" y="898"/>
                    <a:pt x="2690" y="1306"/>
                  </a:cubicBezTo>
                  <a:cubicBezTo>
                    <a:pt x="2726" y="1323"/>
                    <a:pt x="2761" y="1331"/>
                    <a:pt x="2794" y="1331"/>
                  </a:cubicBezTo>
                  <a:cubicBezTo>
                    <a:pt x="2984" y="1331"/>
                    <a:pt x="3111" y="1072"/>
                    <a:pt x="2906" y="970"/>
                  </a:cubicBezTo>
                  <a:cubicBezTo>
                    <a:pt x="2114" y="538"/>
                    <a:pt x="1250" y="201"/>
                    <a:pt x="362" y="9"/>
                  </a:cubicBezTo>
                  <a:cubicBezTo>
                    <a:pt x="340" y="3"/>
                    <a:pt x="318" y="1"/>
                    <a:pt x="298"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31700" y="3089063"/>
              <a:ext cx="161725" cy="39550"/>
            </a:xfrm>
            <a:custGeom>
              <a:avLst/>
              <a:gdLst/>
              <a:ahLst/>
              <a:cxnLst/>
              <a:rect l="l" t="t" r="r" b="b"/>
              <a:pathLst>
                <a:path w="6469" h="1582" extrusionOk="0">
                  <a:moveTo>
                    <a:pt x="972" y="1"/>
                  </a:moveTo>
                  <a:cubicBezTo>
                    <a:pt x="736" y="1"/>
                    <a:pt x="500" y="8"/>
                    <a:pt x="265" y="21"/>
                  </a:cubicBezTo>
                  <a:cubicBezTo>
                    <a:pt x="1" y="21"/>
                    <a:pt x="1" y="405"/>
                    <a:pt x="265" y="405"/>
                  </a:cubicBezTo>
                  <a:cubicBezTo>
                    <a:pt x="461" y="396"/>
                    <a:pt x="659" y="391"/>
                    <a:pt x="856" y="391"/>
                  </a:cubicBezTo>
                  <a:cubicBezTo>
                    <a:pt x="2629" y="391"/>
                    <a:pt x="4405" y="780"/>
                    <a:pt x="6025" y="1557"/>
                  </a:cubicBezTo>
                  <a:cubicBezTo>
                    <a:pt x="6059" y="1574"/>
                    <a:pt x="6092" y="1582"/>
                    <a:pt x="6124" y="1582"/>
                  </a:cubicBezTo>
                  <a:cubicBezTo>
                    <a:pt x="6322" y="1582"/>
                    <a:pt x="6468" y="1301"/>
                    <a:pt x="6241" y="1197"/>
                  </a:cubicBezTo>
                  <a:cubicBezTo>
                    <a:pt x="4604" y="411"/>
                    <a:pt x="2798" y="1"/>
                    <a:pt x="972"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70150" y="3086363"/>
              <a:ext cx="219875" cy="57900"/>
            </a:xfrm>
            <a:custGeom>
              <a:avLst/>
              <a:gdLst/>
              <a:ahLst/>
              <a:cxnLst/>
              <a:rect l="l" t="t" r="r" b="b"/>
              <a:pathLst>
                <a:path w="8795" h="2316" extrusionOk="0">
                  <a:moveTo>
                    <a:pt x="7989" y="0"/>
                  </a:moveTo>
                  <a:cubicBezTo>
                    <a:pt x="5290" y="0"/>
                    <a:pt x="2610" y="671"/>
                    <a:pt x="226" y="1954"/>
                  </a:cubicBezTo>
                  <a:cubicBezTo>
                    <a:pt x="1" y="2056"/>
                    <a:pt x="124" y="2315"/>
                    <a:pt x="329" y="2315"/>
                  </a:cubicBezTo>
                  <a:cubicBezTo>
                    <a:pt x="365" y="2315"/>
                    <a:pt x="403" y="2307"/>
                    <a:pt x="442" y="2290"/>
                  </a:cubicBezTo>
                  <a:cubicBezTo>
                    <a:pt x="2790" y="1036"/>
                    <a:pt x="5442" y="388"/>
                    <a:pt x="8109" y="388"/>
                  </a:cubicBezTo>
                  <a:cubicBezTo>
                    <a:pt x="8249" y="388"/>
                    <a:pt x="8390" y="390"/>
                    <a:pt x="8530" y="393"/>
                  </a:cubicBezTo>
                  <a:cubicBezTo>
                    <a:pt x="8795" y="393"/>
                    <a:pt x="8795" y="9"/>
                    <a:pt x="8530" y="9"/>
                  </a:cubicBezTo>
                  <a:cubicBezTo>
                    <a:pt x="8350" y="3"/>
                    <a:pt x="8169" y="0"/>
                    <a:pt x="798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31875" y="3067713"/>
              <a:ext cx="294625" cy="35600"/>
            </a:xfrm>
            <a:custGeom>
              <a:avLst/>
              <a:gdLst/>
              <a:ahLst/>
              <a:cxnLst/>
              <a:rect l="l" t="t" r="r" b="b"/>
              <a:pathLst>
                <a:path w="11785" h="1424" extrusionOk="0">
                  <a:moveTo>
                    <a:pt x="7585" y="0"/>
                  </a:moveTo>
                  <a:cubicBezTo>
                    <a:pt x="5115" y="0"/>
                    <a:pt x="2649" y="346"/>
                    <a:pt x="255" y="1019"/>
                  </a:cubicBezTo>
                  <a:cubicBezTo>
                    <a:pt x="0" y="1062"/>
                    <a:pt x="83" y="1423"/>
                    <a:pt x="289" y="1423"/>
                  </a:cubicBezTo>
                  <a:cubicBezTo>
                    <a:pt x="315" y="1423"/>
                    <a:pt x="344" y="1417"/>
                    <a:pt x="375" y="1403"/>
                  </a:cubicBezTo>
                  <a:cubicBezTo>
                    <a:pt x="2728" y="724"/>
                    <a:pt x="5165" y="388"/>
                    <a:pt x="7610" y="388"/>
                  </a:cubicBezTo>
                  <a:cubicBezTo>
                    <a:pt x="8880" y="388"/>
                    <a:pt x="10152" y="479"/>
                    <a:pt x="11416" y="659"/>
                  </a:cubicBezTo>
                  <a:cubicBezTo>
                    <a:pt x="11431" y="662"/>
                    <a:pt x="11446" y="663"/>
                    <a:pt x="11461" y="663"/>
                  </a:cubicBezTo>
                  <a:cubicBezTo>
                    <a:pt x="11693" y="663"/>
                    <a:pt x="11784" y="322"/>
                    <a:pt x="11536" y="299"/>
                  </a:cubicBezTo>
                  <a:cubicBezTo>
                    <a:pt x="10224" y="99"/>
                    <a:pt x="8904" y="0"/>
                    <a:pt x="758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83125" y="3048163"/>
              <a:ext cx="207825" cy="23550"/>
            </a:xfrm>
            <a:custGeom>
              <a:avLst/>
              <a:gdLst/>
              <a:ahLst/>
              <a:cxnLst/>
              <a:rect l="l" t="t" r="r" b="b"/>
              <a:pathLst>
                <a:path w="8313" h="942" extrusionOk="0">
                  <a:moveTo>
                    <a:pt x="5688" y="1"/>
                  </a:moveTo>
                  <a:cubicBezTo>
                    <a:pt x="3862" y="1"/>
                    <a:pt x="2037" y="182"/>
                    <a:pt x="249" y="553"/>
                  </a:cubicBezTo>
                  <a:cubicBezTo>
                    <a:pt x="0" y="598"/>
                    <a:pt x="92" y="941"/>
                    <a:pt x="324" y="941"/>
                  </a:cubicBezTo>
                  <a:cubicBezTo>
                    <a:pt x="339" y="941"/>
                    <a:pt x="354" y="940"/>
                    <a:pt x="369" y="937"/>
                  </a:cubicBezTo>
                  <a:cubicBezTo>
                    <a:pt x="2141" y="566"/>
                    <a:pt x="3936" y="385"/>
                    <a:pt x="5730" y="385"/>
                  </a:cubicBezTo>
                  <a:cubicBezTo>
                    <a:pt x="6488" y="385"/>
                    <a:pt x="7246" y="417"/>
                    <a:pt x="8002" y="481"/>
                  </a:cubicBezTo>
                  <a:cubicBezTo>
                    <a:pt x="8011" y="482"/>
                    <a:pt x="8019" y="482"/>
                    <a:pt x="8028" y="482"/>
                  </a:cubicBezTo>
                  <a:cubicBezTo>
                    <a:pt x="8312" y="482"/>
                    <a:pt x="8282" y="97"/>
                    <a:pt x="8002" y="97"/>
                  </a:cubicBezTo>
                  <a:cubicBezTo>
                    <a:pt x="7232" y="33"/>
                    <a:pt x="6460" y="1"/>
                    <a:pt x="5688"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45675" y="3032563"/>
              <a:ext cx="46800" cy="13950"/>
            </a:xfrm>
            <a:custGeom>
              <a:avLst/>
              <a:gdLst/>
              <a:ahLst/>
              <a:cxnLst/>
              <a:rect l="l" t="t" r="r" b="b"/>
              <a:pathLst>
                <a:path w="1872" h="558" extrusionOk="0">
                  <a:moveTo>
                    <a:pt x="1609" y="0"/>
                  </a:moveTo>
                  <a:cubicBezTo>
                    <a:pt x="1600" y="0"/>
                    <a:pt x="1592" y="0"/>
                    <a:pt x="1583" y="1"/>
                  </a:cubicBezTo>
                  <a:lnTo>
                    <a:pt x="287" y="169"/>
                  </a:lnTo>
                  <a:cubicBezTo>
                    <a:pt x="15" y="192"/>
                    <a:pt x="0" y="557"/>
                    <a:pt x="242" y="557"/>
                  </a:cubicBezTo>
                  <a:cubicBezTo>
                    <a:pt x="256" y="557"/>
                    <a:pt x="271" y="556"/>
                    <a:pt x="287" y="553"/>
                  </a:cubicBezTo>
                  <a:lnTo>
                    <a:pt x="1583" y="409"/>
                  </a:lnTo>
                  <a:cubicBezTo>
                    <a:pt x="1863" y="363"/>
                    <a:pt x="1871" y="0"/>
                    <a:pt x="160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87500" y="3029338"/>
              <a:ext cx="85825" cy="11075"/>
            </a:xfrm>
            <a:custGeom>
              <a:avLst/>
              <a:gdLst/>
              <a:ahLst/>
              <a:cxnLst/>
              <a:rect l="l" t="t" r="r" b="b"/>
              <a:pathLst>
                <a:path w="3433" h="443" extrusionOk="0">
                  <a:moveTo>
                    <a:pt x="1864" y="1"/>
                  </a:moveTo>
                  <a:cubicBezTo>
                    <a:pt x="1329" y="1"/>
                    <a:pt x="793" y="18"/>
                    <a:pt x="264" y="58"/>
                  </a:cubicBezTo>
                  <a:cubicBezTo>
                    <a:pt x="0" y="58"/>
                    <a:pt x="0" y="442"/>
                    <a:pt x="264" y="442"/>
                  </a:cubicBezTo>
                  <a:cubicBezTo>
                    <a:pt x="858" y="412"/>
                    <a:pt x="1460" y="392"/>
                    <a:pt x="2061" y="392"/>
                  </a:cubicBezTo>
                  <a:cubicBezTo>
                    <a:pt x="2432" y="392"/>
                    <a:pt x="2802" y="400"/>
                    <a:pt x="3169" y="418"/>
                  </a:cubicBezTo>
                  <a:cubicBezTo>
                    <a:pt x="3433" y="418"/>
                    <a:pt x="3433" y="34"/>
                    <a:pt x="3169" y="34"/>
                  </a:cubicBezTo>
                  <a:cubicBezTo>
                    <a:pt x="2737" y="12"/>
                    <a:pt x="2301" y="1"/>
                    <a:pt x="186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2"/>
          <p:cNvSpPr txBox="1">
            <a:spLocks noGrp="1"/>
          </p:cNvSpPr>
          <p:nvPr>
            <p:ph type="ctrTitle"/>
          </p:nvPr>
        </p:nvSpPr>
        <p:spPr>
          <a:xfrm>
            <a:off x="2999425" y="1269825"/>
            <a:ext cx="4719300" cy="21816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5300">
                <a:latin typeface="Alfa Slab One"/>
                <a:ea typeface="Alfa Slab One"/>
                <a:cs typeface="Alfa Slab One"/>
                <a:sym typeface="Alfa Slab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65" name="Google Shape;65;p2"/>
          <p:cNvSpPr txBox="1">
            <a:spLocks noGrp="1"/>
          </p:cNvSpPr>
          <p:nvPr>
            <p:ph type="subTitle" idx="1"/>
          </p:nvPr>
        </p:nvSpPr>
        <p:spPr>
          <a:xfrm>
            <a:off x="3103113" y="3612850"/>
            <a:ext cx="36474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solidFill>
                  <a:schemeClr val="accen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6"/>
        <p:cNvGrpSpPr/>
        <p:nvPr/>
      </p:nvGrpSpPr>
      <p:grpSpPr>
        <a:xfrm>
          <a:off x="0" y="0"/>
          <a:ext cx="0" cy="0"/>
          <a:chOff x="0" y="0"/>
          <a:chExt cx="0" cy="0"/>
        </a:xfrm>
      </p:grpSpPr>
      <p:sp>
        <p:nvSpPr>
          <p:cNvPr id="67" name="Google Shape;67;p3"/>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8" name="Google Shape;68;p3"/>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69" name="Google Shape;69;p3"/>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txBox="1">
            <a:spLocks noGrp="1"/>
          </p:cNvSpPr>
          <p:nvPr>
            <p:ph type="title"/>
          </p:nvPr>
        </p:nvSpPr>
        <p:spPr>
          <a:xfrm>
            <a:off x="2594984" y="1533950"/>
            <a:ext cx="2943000" cy="15972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1" name="Google Shape;71;p3"/>
          <p:cNvSpPr txBox="1">
            <a:spLocks noGrp="1"/>
          </p:cNvSpPr>
          <p:nvPr>
            <p:ph type="title" idx="2" hasCustomPrompt="1"/>
          </p:nvPr>
        </p:nvSpPr>
        <p:spPr>
          <a:xfrm>
            <a:off x="1230851" y="1859625"/>
            <a:ext cx="1291200" cy="113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2" name="Google Shape;72;p3"/>
          <p:cNvSpPr txBox="1">
            <a:spLocks noGrp="1"/>
          </p:cNvSpPr>
          <p:nvPr>
            <p:ph type="subTitle" idx="1"/>
          </p:nvPr>
        </p:nvSpPr>
        <p:spPr>
          <a:xfrm>
            <a:off x="2594984" y="3195550"/>
            <a:ext cx="2943000" cy="5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9"/>
        <p:cNvGrpSpPr/>
        <p:nvPr/>
      </p:nvGrpSpPr>
      <p:grpSpPr>
        <a:xfrm>
          <a:off x="0" y="0"/>
          <a:ext cx="0" cy="0"/>
          <a:chOff x="0" y="0"/>
          <a:chExt cx="0" cy="0"/>
        </a:xfrm>
      </p:grpSpPr>
      <p:sp>
        <p:nvSpPr>
          <p:cNvPr id="140" name="Google Shape;140;p6"/>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1" name="Google Shape;141;p6"/>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142" name="Google Shape;142;p6"/>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6"/>
          <p:cNvSpPr txBox="1">
            <a:spLocks noGrp="1"/>
          </p:cNvSpPr>
          <p:nvPr>
            <p:ph type="title"/>
          </p:nvPr>
        </p:nvSpPr>
        <p:spPr>
          <a:xfrm>
            <a:off x="720000" y="54864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 Section header 1">
  <p:cSld name="CUSTOM_1">
    <p:spTree>
      <p:nvGrpSpPr>
        <p:cNvPr id="1" name="Shape 482"/>
        <p:cNvGrpSpPr/>
        <p:nvPr/>
      </p:nvGrpSpPr>
      <p:grpSpPr>
        <a:xfrm>
          <a:off x="0" y="0"/>
          <a:ext cx="0" cy="0"/>
          <a:chOff x="0" y="0"/>
          <a:chExt cx="0" cy="0"/>
        </a:xfrm>
      </p:grpSpPr>
      <p:sp>
        <p:nvSpPr>
          <p:cNvPr id="483" name="Google Shape;483;p22"/>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4" name="Google Shape;484;p22"/>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485" name="Google Shape;485;p22"/>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2"/>
          <p:cNvSpPr txBox="1">
            <a:spLocks noGrp="1"/>
          </p:cNvSpPr>
          <p:nvPr>
            <p:ph type="title"/>
          </p:nvPr>
        </p:nvSpPr>
        <p:spPr>
          <a:xfrm>
            <a:off x="2651700" y="1956803"/>
            <a:ext cx="3840600" cy="159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7" name="Google Shape;487;p22"/>
          <p:cNvSpPr txBox="1">
            <a:spLocks noGrp="1"/>
          </p:cNvSpPr>
          <p:nvPr>
            <p:ph type="title" idx="2" hasCustomPrompt="1"/>
          </p:nvPr>
        </p:nvSpPr>
        <p:spPr>
          <a:xfrm>
            <a:off x="3926400" y="520778"/>
            <a:ext cx="1291200" cy="113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88" name="Google Shape;488;p22"/>
          <p:cNvSpPr txBox="1">
            <a:spLocks noGrp="1"/>
          </p:cNvSpPr>
          <p:nvPr>
            <p:ph type="subTitle" idx="1"/>
          </p:nvPr>
        </p:nvSpPr>
        <p:spPr>
          <a:xfrm>
            <a:off x="2651700" y="3618403"/>
            <a:ext cx="3840600" cy="52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 Section header 2">
  <p:cSld name="CUSTOM_2">
    <p:spTree>
      <p:nvGrpSpPr>
        <p:cNvPr id="1" name="Shape 489"/>
        <p:cNvGrpSpPr/>
        <p:nvPr/>
      </p:nvGrpSpPr>
      <p:grpSpPr>
        <a:xfrm>
          <a:off x="0" y="0"/>
          <a:ext cx="0" cy="0"/>
          <a:chOff x="0" y="0"/>
          <a:chExt cx="0" cy="0"/>
        </a:xfrm>
      </p:grpSpPr>
      <p:sp>
        <p:nvSpPr>
          <p:cNvPr id="490" name="Google Shape;490;p23"/>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1" name="Google Shape;491;p23"/>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492" name="Google Shape;492;p23"/>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3"/>
          <p:cNvSpPr txBox="1">
            <a:spLocks noGrp="1"/>
          </p:cNvSpPr>
          <p:nvPr>
            <p:ph type="title"/>
          </p:nvPr>
        </p:nvSpPr>
        <p:spPr>
          <a:xfrm>
            <a:off x="1713561" y="2186500"/>
            <a:ext cx="3621300" cy="904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94" name="Google Shape;494;p23"/>
          <p:cNvSpPr txBox="1">
            <a:spLocks noGrp="1"/>
          </p:cNvSpPr>
          <p:nvPr>
            <p:ph type="title" idx="2" hasCustomPrompt="1"/>
          </p:nvPr>
        </p:nvSpPr>
        <p:spPr>
          <a:xfrm>
            <a:off x="5394160" y="2262525"/>
            <a:ext cx="1291200" cy="113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95" name="Google Shape;495;p23"/>
          <p:cNvSpPr txBox="1">
            <a:spLocks noGrp="1"/>
          </p:cNvSpPr>
          <p:nvPr>
            <p:ph type="subTitle" idx="1"/>
          </p:nvPr>
        </p:nvSpPr>
        <p:spPr>
          <a:xfrm>
            <a:off x="1713540" y="3130175"/>
            <a:ext cx="3621300" cy="522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 Section header 3">
  <p:cSld name="CUSTOM_3">
    <p:spTree>
      <p:nvGrpSpPr>
        <p:cNvPr id="1" name="Shape 496"/>
        <p:cNvGrpSpPr/>
        <p:nvPr/>
      </p:nvGrpSpPr>
      <p:grpSpPr>
        <a:xfrm>
          <a:off x="0" y="0"/>
          <a:ext cx="0" cy="0"/>
          <a:chOff x="0" y="0"/>
          <a:chExt cx="0" cy="0"/>
        </a:xfrm>
      </p:grpSpPr>
      <p:sp>
        <p:nvSpPr>
          <p:cNvPr id="497" name="Google Shape;497;p24"/>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8" name="Google Shape;498;p24"/>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499" name="Google Shape;499;p24"/>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4"/>
          <p:cNvSpPr txBox="1">
            <a:spLocks noGrp="1"/>
          </p:cNvSpPr>
          <p:nvPr>
            <p:ph type="title"/>
          </p:nvPr>
        </p:nvSpPr>
        <p:spPr>
          <a:xfrm>
            <a:off x="2695500" y="2246775"/>
            <a:ext cx="3753000" cy="1597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01" name="Google Shape;501;p24"/>
          <p:cNvSpPr txBox="1">
            <a:spLocks noGrp="1"/>
          </p:cNvSpPr>
          <p:nvPr>
            <p:ph type="title" idx="2" hasCustomPrompt="1"/>
          </p:nvPr>
        </p:nvSpPr>
        <p:spPr>
          <a:xfrm>
            <a:off x="2754801" y="834928"/>
            <a:ext cx="1291200" cy="113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02" name="Google Shape;502;p24"/>
          <p:cNvSpPr txBox="1">
            <a:spLocks noGrp="1"/>
          </p:cNvSpPr>
          <p:nvPr>
            <p:ph type="subTitle" idx="1"/>
          </p:nvPr>
        </p:nvSpPr>
        <p:spPr>
          <a:xfrm>
            <a:off x="2695500" y="3843975"/>
            <a:ext cx="3749100" cy="5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CUSTOM_6">
    <p:spTree>
      <p:nvGrpSpPr>
        <p:cNvPr id="1" name="Shape 508"/>
        <p:cNvGrpSpPr/>
        <p:nvPr/>
      </p:nvGrpSpPr>
      <p:grpSpPr>
        <a:xfrm>
          <a:off x="0" y="0"/>
          <a:ext cx="0" cy="0"/>
          <a:chOff x="0" y="0"/>
          <a:chExt cx="0" cy="0"/>
        </a:xfrm>
      </p:grpSpPr>
      <p:sp>
        <p:nvSpPr>
          <p:cNvPr id="509" name="Google Shape;509;p26"/>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0" name="Google Shape;510;p26"/>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511" name="Google Shape;511;p26"/>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6"/>
          <p:cNvSpPr txBox="1">
            <a:spLocks noGrp="1"/>
          </p:cNvSpPr>
          <p:nvPr>
            <p:ph type="title"/>
          </p:nvPr>
        </p:nvSpPr>
        <p:spPr>
          <a:xfrm>
            <a:off x="720000" y="2013753"/>
            <a:ext cx="4241400" cy="11160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43"/>
        <p:cNvGrpSpPr/>
        <p:nvPr/>
      </p:nvGrpSpPr>
      <p:grpSpPr>
        <a:xfrm>
          <a:off x="0" y="0"/>
          <a:ext cx="0" cy="0"/>
          <a:chOff x="0" y="0"/>
          <a:chExt cx="0" cy="0"/>
        </a:xfrm>
      </p:grpSpPr>
      <p:sp>
        <p:nvSpPr>
          <p:cNvPr id="644" name="Google Shape;644;p31"/>
          <p:cNvSpPr/>
          <p:nvPr/>
        </p:nvSpPr>
        <p:spPr>
          <a:xfrm>
            <a:off x="219512" y="128379"/>
            <a:ext cx="8687700" cy="4886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45" name="Google Shape;645;p31"/>
          <p:cNvPicPr preferRelativeResize="0"/>
          <p:nvPr/>
        </p:nvPicPr>
        <p:blipFill>
          <a:blip r:embed="rId2">
            <a:alphaModFix/>
          </a:blip>
          <a:stretch>
            <a:fillRect/>
          </a:stretch>
        </p:blipFill>
        <p:spPr>
          <a:xfrm>
            <a:off x="136687" y="81325"/>
            <a:ext cx="8870625" cy="5039050"/>
          </a:xfrm>
          <a:prstGeom prst="rect">
            <a:avLst/>
          </a:prstGeom>
          <a:noFill/>
          <a:ln>
            <a:noFill/>
          </a:ln>
        </p:spPr>
      </p:pic>
      <p:sp>
        <p:nvSpPr>
          <p:cNvPr id="646" name="Google Shape;646;p31"/>
          <p:cNvSpPr/>
          <p:nvPr/>
        </p:nvSpPr>
        <p:spPr>
          <a:xfrm>
            <a:off x="438935"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46764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3" name="9Slide.vn - 2019">
            <a:extLst>
              <a:ext uri="{FF2B5EF4-FFF2-40B4-BE49-F238E27FC236}">
                <a16:creationId xmlns:a16="http://schemas.microsoft.com/office/drawing/2014/main" id="{1A598E4D-34AC-4D58-B3B6-2C34C536AFFB}"/>
              </a:ext>
            </a:extLst>
          </p:cNvPr>
          <p:cNvSpPr txBox="1"/>
          <p:nvPr userDrawn="1"/>
        </p:nvSpPr>
        <p:spPr>
          <a:xfrm>
            <a:off x="0" y="-1512332"/>
            <a:ext cx="9144000" cy="369332"/>
          </a:xfrm>
          <a:prstGeom prst="rect">
            <a:avLst/>
          </a:prstGeom>
          <a:noFill/>
        </p:spPr>
        <p:txBody>
          <a:bodyPr vert="horz" rtlCol="0">
            <a:spAutoFit/>
          </a:bodyPr>
          <a:lstStyle/>
          <a:p>
            <a:pPr algn="ctr"/>
            <a:r>
              <a:rPr lang="en-US" sz="1800">
                <a:solidFill>
                  <a:srgbClr val="CFCFCF"/>
                </a:solidFill>
              </a:rPr>
              <a:t>www.9slide.vn</a:t>
            </a:r>
          </a:p>
        </p:txBody>
      </p:sp>
      <p:sp>
        <p:nvSpPr>
          <p:cNvPr id="6" name="Google Shape;6;p1"/>
          <p:cNvSpPr txBox="1">
            <a:spLocks noGrp="1"/>
          </p:cNvSpPr>
          <p:nvPr>
            <p:ph type="title"/>
          </p:nvPr>
        </p:nvSpPr>
        <p:spPr>
          <a:xfrm>
            <a:off x="715200" y="535000"/>
            <a:ext cx="8117100" cy="701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500"/>
              <a:buFont typeface="Alfa Slab One"/>
              <a:buNone/>
              <a:defRPr sz="3500">
                <a:solidFill>
                  <a:schemeClr val="lt2"/>
                </a:solidFill>
                <a:latin typeface="Alfa Slab One"/>
                <a:ea typeface="Alfa Slab One"/>
                <a:cs typeface="Alfa Slab One"/>
                <a:sym typeface="Alfa Slab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81171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2"/>
              </a:buClr>
              <a:buSzPts val="1400"/>
              <a:buFont typeface="Literata"/>
              <a:buChar char="●"/>
              <a:defRPr>
                <a:solidFill>
                  <a:schemeClr val="lt2"/>
                </a:solidFill>
                <a:latin typeface="Literata"/>
                <a:ea typeface="Literata"/>
                <a:cs typeface="Literata"/>
                <a:sym typeface="Literata"/>
              </a:defRPr>
            </a:lvl1pPr>
            <a:lvl2pPr marL="914400" lvl="1"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2pPr>
            <a:lvl3pPr marL="1371600" lvl="2"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3pPr>
            <a:lvl4pPr marL="1828800" lvl="3"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4pPr>
            <a:lvl5pPr marL="2286000" lvl="4"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5pPr>
            <a:lvl6pPr marL="2743200" lvl="5"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6pPr>
            <a:lvl7pPr marL="3200400" lvl="6"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7pPr>
            <a:lvl8pPr marL="3657600" lvl="7"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8pPr>
            <a:lvl9pPr marL="4114800" lvl="8" indent="-317500">
              <a:lnSpc>
                <a:spcPct val="115000"/>
              </a:lnSpc>
              <a:spcBef>
                <a:spcPts val="1600"/>
              </a:spcBef>
              <a:spcAft>
                <a:spcPts val="1600"/>
              </a:spcAft>
              <a:buClr>
                <a:schemeClr val="lt2"/>
              </a:buClr>
              <a:buSzPts val="1400"/>
              <a:buFont typeface="Literata"/>
              <a:buChar char="■"/>
              <a:defRPr>
                <a:solidFill>
                  <a:schemeClr val="lt2"/>
                </a:solidFill>
                <a:latin typeface="Literata"/>
                <a:ea typeface="Literata"/>
                <a:cs typeface="Literata"/>
                <a:sym typeface="Literat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68" r:id="rId4"/>
    <p:sldLayoutId id="2147483669" r:id="rId5"/>
    <p:sldLayoutId id="2147483670" r:id="rId6"/>
    <p:sldLayoutId id="2147483672" r:id="rId7"/>
    <p:sldLayoutId id="2147483677" r:id="rId8"/>
    <p:sldLayoutId id="214748368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1.png"/><Relationship Id="rId7" Type="http://schemas.openxmlformats.org/officeDocument/2006/relationships/image" Target="../media/image16.sv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5.sv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diagramColors" Target="../diagrams/colors1.xml"/><Relationship Id="rId3" Type="http://schemas.openxmlformats.org/officeDocument/2006/relationships/image" Target="../media/image16.png"/><Relationship Id="rId7" Type="http://schemas.openxmlformats.org/officeDocument/2006/relationships/image" Target="../media/image11.png"/><Relationship Id="rId12" Type="http://schemas.openxmlformats.org/officeDocument/2006/relationships/diagramQuickStyle" Target="../diagrams/quickStyle1.xml"/><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diagramLayout" Target="../diagrams/layout1.xml"/><Relationship Id="rId5" Type="http://schemas.microsoft.com/office/2007/relationships/hdphoto" Target="../media/hdphoto2.wdp"/><Relationship Id="rId10" Type="http://schemas.openxmlformats.org/officeDocument/2006/relationships/diagramData" Target="../diagrams/data1.xml"/><Relationship Id="rId4" Type="http://schemas.openxmlformats.org/officeDocument/2006/relationships/image" Target="../media/image17.png"/><Relationship Id="rId9" Type="http://schemas.openxmlformats.org/officeDocument/2006/relationships/image" Target="../media/image19.png"/><Relationship Id="rId14" Type="http://schemas.microsoft.com/office/2007/relationships/diagramDrawing" Target="../diagrams/drawing1.xm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6.png"/><Relationship Id="rId7" Type="http://schemas.openxmlformats.org/officeDocument/2006/relationships/image" Target="../media/image11.png"/><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image" Target="../media/image10.png"/><Relationship Id="rId5" Type="http://schemas.microsoft.com/office/2007/relationships/hdphoto" Target="../media/hdphoto2.wdp"/><Relationship Id="rId4" Type="http://schemas.openxmlformats.org/officeDocument/2006/relationships/image" Target="../media/image17.png"/><Relationship Id="rId9" Type="http://schemas.openxmlformats.org/officeDocument/2006/relationships/image" Target="../media/image19.png"/></Relationships>
</file>

<file path=ppt/slides/_rels/slide1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6.png"/><Relationship Id="rId7" Type="http://schemas.openxmlformats.org/officeDocument/2006/relationships/image" Target="../media/image11.png"/><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image" Target="../media/image10.png"/><Relationship Id="rId5" Type="http://schemas.microsoft.com/office/2007/relationships/hdphoto" Target="../media/hdphoto2.wdp"/><Relationship Id="rId4" Type="http://schemas.openxmlformats.org/officeDocument/2006/relationships/image" Target="../media/image17.png"/><Relationship Id="rId9"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5.svg"/><Relationship Id="rId7"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7.svg"/><Relationship Id="rId4" Type="http://schemas.openxmlformats.org/officeDocument/2006/relationships/image" Target="../media/image5.png"/><Relationship Id="rId9" Type="http://schemas.openxmlformats.org/officeDocument/2006/relationships/image" Target="../media/image11.sv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1.png"/><Relationship Id="rId7" Type="http://schemas.openxmlformats.org/officeDocument/2006/relationships/image" Target="../media/image16.sv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5.sv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1.png"/><Relationship Id="rId7" Type="http://schemas.openxmlformats.org/officeDocument/2006/relationships/image" Target="../media/image16.sv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1.png"/><Relationship Id="rId7" Type="http://schemas.openxmlformats.org/officeDocument/2006/relationships/image" Target="../media/image16.sv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5.sv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36"/>
          <p:cNvSpPr/>
          <p:nvPr/>
        </p:nvSpPr>
        <p:spPr>
          <a:xfrm>
            <a:off x="2642070" y="3064537"/>
            <a:ext cx="3854775" cy="473100"/>
          </a:xfrm>
          <a:custGeom>
            <a:avLst/>
            <a:gdLst/>
            <a:ahLst/>
            <a:cxnLst/>
            <a:rect l="l" t="t" r="r" b="b"/>
            <a:pathLst>
              <a:path w="154191" h="18924" extrusionOk="0">
                <a:moveTo>
                  <a:pt x="912" y="0"/>
                </a:moveTo>
                <a:lnTo>
                  <a:pt x="0" y="18924"/>
                </a:lnTo>
                <a:lnTo>
                  <a:pt x="87588" y="17099"/>
                </a:lnTo>
                <a:lnTo>
                  <a:pt x="152366" y="17099"/>
                </a:lnTo>
                <a:lnTo>
                  <a:pt x="154191" y="220"/>
                </a:lnTo>
                <a:lnTo>
                  <a:pt x="29652" y="2045"/>
                </a:lnTo>
                <a:close/>
              </a:path>
            </a:pathLst>
          </a:custGeom>
          <a:solidFill>
            <a:schemeClr val="dk2"/>
          </a:solidFill>
          <a:ln w="9525" cap="flat" cmpd="sng">
            <a:solidFill>
              <a:schemeClr val="dk2"/>
            </a:solidFill>
            <a:prstDash val="solid"/>
            <a:round/>
            <a:headEnd type="none" w="med" len="med"/>
            <a:tailEnd type="none" w="med" len="med"/>
          </a:ln>
        </p:spPr>
        <p:txBody>
          <a:bodyPr/>
          <a:lstStyle/>
          <a:p>
            <a:endParaRPr lang="en-US"/>
          </a:p>
        </p:txBody>
      </p:sp>
      <p:sp>
        <p:nvSpPr>
          <p:cNvPr id="663" name="Google Shape;663;p36"/>
          <p:cNvSpPr txBox="1">
            <a:spLocks noGrp="1"/>
          </p:cNvSpPr>
          <p:nvPr>
            <p:ph type="subTitle" idx="1"/>
          </p:nvPr>
        </p:nvSpPr>
        <p:spPr>
          <a:xfrm>
            <a:off x="2745757" y="3092025"/>
            <a:ext cx="36474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err="1"/>
              <a:t>Nhóm</a:t>
            </a:r>
            <a:r>
              <a:rPr lang="en-US" sz="1800" b="1" dirty="0"/>
              <a:t> </a:t>
            </a:r>
            <a:r>
              <a:rPr lang="en" sz="1800" b="1" dirty="0" smtClean="0"/>
              <a:t>13</a:t>
            </a:r>
            <a:endParaRPr sz="1800" b="1" dirty="0"/>
          </a:p>
        </p:txBody>
      </p:sp>
      <p:sp>
        <p:nvSpPr>
          <p:cNvPr id="664" name="Google Shape;664;p36"/>
          <p:cNvSpPr/>
          <p:nvPr/>
        </p:nvSpPr>
        <p:spPr>
          <a:xfrm>
            <a:off x="488958" y="3187073"/>
            <a:ext cx="210915" cy="278339"/>
          </a:xfrm>
          <a:custGeom>
            <a:avLst/>
            <a:gdLst/>
            <a:ahLst/>
            <a:cxnLst/>
            <a:rect l="l" t="t" r="r" b="b"/>
            <a:pathLst>
              <a:path w="4905" h="6473" extrusionOk="0">
                <a:moveTo>
                  <a:pt x="4904" y="0"/>
                </a:moveTo>
                <a:cubicBezTo>
                  <a:pt x="4382" y="423"/>
                  <a:pt x="3884" y="896"/>
                  <a:pt x="3436" y="1394"/>
                </a:cubicBezTo>
                <a:cubicBezTo>
                  <a:pt x="2963" y="1892"/>
                  <a:pt x="2540" y="2415"/>
                  <a:pt x="2116" y="2937"/>
                </a:cubicBezTo>
                <a:cubicBezTo>
                  <a:pt x="1718" y="3485"/>
                  <a:pt x="1320" y="4033"/>
                  <a:pt x="971" y="4630"/>
                </a:cubicBezTo>
                <a:cubicBezTo>
                  <a:pt x="797" y="4904"/>
                  <a:pt x="623" y="5203"/>
                  <a:pt x="474" y="5501"/>
                </a:cubicBezTo>
                <a:cubicBezTo>
                  <a:pt x="299" y="5825"/>
                  <a:pt x="150" y="6099"/>
                  <a:pt x="26" y="6447"/>
                </a:cubicBezTo>
                <a:cubicBezTo>
                  <a:pt x="1" y="6447"/>
                  <a:pt x="1" y="6472"/>
                  <a:pt x="26" y="6472"/>
                </a:cubicBezTo>
                <a:lnTo>
                  <a:pt x="50" y="6472"/>
                </a:lnTo>
                <a:cubicBezTo>
                  <a:pt x="125" y="6348"/>
                  <a:pt x="200" y="6223"/>
                  <a:pt x="299" y="6074"/>
                </a:cubicBezTo>
                <a:cubicBezTo>
                  <a:pt x="374" y="5949"/>
                  <a:pt x="474" y="5725"/>
                  <a:pt x="573" y="5576"/>
                </a:cubicBezTo>
                <a:cubicBezTo>
                  <a:pt x="573" y="5576"/>
                  <a:pt x="573" y="5576"/>
                  <a:pt x="723" y="5352"/>
                </a:cubicBezTo>
                <a:cubicBezTo>
                  <a:pt x="772" y="5277"/>
                  <a:pt x="847" y="5153"/>
                  <a:pt x="847" y="5153"/>
                </a:cubicBezTo>
                <a:cubicBezTo>
                  <a:pt x="847" y="5153"/>
                  <a:pt x="847" y="5153"/>
                  <a:pt x="996" y="4954"/>
                </a:cubicBezTo>
                <a:cubicBezTo>
                  <a:pt x="1046" y="4854"/>
                  <a:pt x="1121" y="4755"/>
                  <a:pt x="1146" y="4730"/>
                </a:cubicBezTo>
                <a:cubicBezTo>
                  <a:pt x="1569" y="4107"/>
                  <a:pt x="1942" y="3610"/>
                  <a:pt x="2340" y="3112"/>
                </a:cubicBezTo>
                <a:cubicBezTo>
                  <a:pt x="2788" y="2539"/>
                  <a:pt x="3237" y="1967"/>
                  <a:pt x="3585" y="1544"/>
                </a:cubicBezTo>
                <a:cubicBezTo>
                  <a:pt x="3809" y="1295"/>
                  <a:pt x="4008" y="1046"/>
                  <a:pt x="4232" y="797"/>
                </a:cubicBezTo>
                <a:cubicBezTo>
                  <a:pt x="4382" y="598"/>
                  <a:pt x="4556" y="423"/>
                  <a:pt x="4705" y="224"/>
                </a:cubicBezTo>
                <a:lnTo>
                  <a:pt x="4904" y="25"/>
                </a:lnTo>
                <a:cubicBezTo>
                  <a:pt x="4904" y="25"/>
                  <a:pt x="4904" y="0"/>
                  <a:pt x="4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6"/>
          <p:cNvSpPr/>
          <p:nvPr/>
        </p:nvSpPr>
        <p:spPr>
          <a:xfrm>
            <a:off x="481476" y="3150695"/>
            <a:ext cx="205540" cy="300785"/>
          </a:xfrm>
          <a:custGeom>
            <a:avLst/>
            <a:gdLst/>
            <a:ahLst/>
            <a:cxnLst/>
            <a:rect l="l" t="t" r="r" b="b"/>
            <a:pathLst>
              <a:path w="4780" h="6995" extrusionOk="0">
                <a:moveTo>
                  <a:pt x="4730" y="0"/>
                </a:moveTo>
                <a:cubicBezTo>
                  <a:pt x="4207" y="473"/>
                  <a:pt x="3734" y="996"/>
                  <a:pt x="3286" y="1543"/>
                </a:cubicBezTo>
                <a:cubicBezTo>
                  <a:pt x="2888" y="2041"/>
                  <a:pt x="2465" y="2564"/>
                  <a:pt x="1992" y="3236"/>
                </a:cubicBezTo>
                <a:cubicBezTo>
                  <a:pt x="1593" y="3833"/>
                  <a:pt x="1245" y="4431"/>
                  <a:pt x="897" y="5053"/>
                </a:cubicBezTo>
                <a:cubicBezTo>
                  <a:pt x="548" y="5650"/>
                  <a:pt x="249" y="6297"/>
                  <a:pt x="0" y="6970"/>
                </a:cubicBezTo>
                <a:cubicBezTo>
                  <a:pt x="0" y="6970"/>
                  <a:pt x="0" y="6994"/>
                  <a:pt x="0" y="6994"/>
                </a:cubicBezTo>
                <a:lnTo>
                  <a:pt x="25" y="6994"/>
                </a:lnTo>
                <a:cubicBezTo>
                  <a:pt x="100" y="6870"/>
                  <a:pt x="175" y="6721"/>
                  <a:pt x="274" y="6571"/>
                </a:cubicBezTo>
                <a:cubicBezTo>
                  <a:pt x="349" y="6422"/>
                  <a:pt x="473" y="6248"/>
                  <a:pt x="573" y="6073"/>
                </a:cubicBezTo>
                <a:lnTo>
                  <a:pt x="847" y="5625"/>
                </a:lnTo>
                <a:lnTo>
                  <a:pt x="1121" y="5177"/>
                </a:lnTo>
                <a:cubicBezTo>
                  <a:pt x="1469" y="4655"/>
                  <a:pt x="1842" y="4008"/>
                  <a:pt x="2266" y="3410"/>
                </a:cubicBezTo>
                <a:cubicBezTo>
                  <a:pt x="2689" y="2813"/>
                  <a:pt x="3137" y="2215"/>
                  <a:pt x="3485" y="1718"/>
                </a:cubicBezTo>
                <a:cubicBezTo>
                  <a:pt x="3709" y="1419"/>
                  <a:pt x="3908" y="1145"/>
                  <a:pt x="4107" y="871"/>
                </a:cubicBezTo>
                <a:cubicBezTo>
                  <a:pt x="4257" y="672"/>
                  <a:pt x="4431" y="473"/>
                  <a:pt x="4580" y="274"/>
                </a:cubicBezTo>
                <a:lnTo>
                  <a:pt x="4755" y="25"/>
                </a:lnTo>
                <a:cubicBezTo>
                  <a:pt x="4780" y="25"/>
                  <a:pt x="4780" y="0"/>
                  <a:pt x="47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p:cNvSpPr>
            <a:spLocks noGrp="1"/>
          </p:cNvSpPr>
          <p:nvPr>
            <p:ph type="ctrTitle"/>
          </p:nvPr>
        </p:nvSpPr>
        <p:spPr>
          <a:xfrm>
            <a:off x="481476" y="1916793"/>
            <a:ext cx="8252621" cy="1215713"/>
          </a:xfrm>
        </p:spPr>
        <p:txBody>
          <a:bodyPr/>
          <a:lstStyle/>
          <a:p>
            <a:pPr algn="ctr">
              <a:lnSpc>
                <a:spcPct val="110000"/>
              </a:lnSpc>
            </a:pPr>
            <a:r>
              <a:rPr lang="en-US" sz="3000" dirty="0">
                <a:latin typeface="Alfa Slab One" panose="020B0604020202020204" charset="0"/>
                <a:ea typeface="Calibri" panose="020F0502020204030204" pitchFamily="34" charset="0"/>
                <a:cs typeface="Times New Roman" panose="02020603050405020304" pitchFamily="18" charset="0"/>
              </a:rPr>
              <a:t>XÂY DỰNG ỨNG DỤNG NHẬN DẠNG BIỂN SỐ XE</a:t>
            </a: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
            </a:r>
            <a:br>
              <a:rPr lang="en-US" sz="1800" dirty="0" smtClean="0">
                <a:effectLst/>
                <a:latin typeface="Calibri" panose="020F0502020204030204" pitchFamily="34" charset="0"/>
                <a:ea typeface="Calibri" panose="020F0502020204030204" pitchFamily="34" charset="0"/>
                <a:cs typeface="Times New Roman" panose="02020603050405020304" pitchFamily="18" charset="0"/>
              </a:rPr>
            </a:br>
            <a:r>
              <a:rPr lang="en-US" sz="3000" dirty="0" smtClean="0"/>
              <a:t> </a:t>
            </a:r>
            <a:endParaRPr lang="en-US" sz="3000" dirty="0"/>
          </a:p>
        </p:txBody>
      </p:sp>
    </p:spTree>
    <p:extLst>
      <p:ext uri="{BB962C8B-B14F-4D97-AF65-F5344CB8AC3E}">
        <p14:creationId xmlns:p14="http://schemas.microsoft.com/office/powerpoint/2010/main" val="8191974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reeform 26">
            <a:extLst>
              <a:ext uri="{FF2B5EF4-FFF2-40B4-BE49-F238E27FC236}">
                <a16:creationId xmlns:a16="http://schemas.microsoft.com/office/drawing/2014/main" id="{43D0932A-5D16-1CF6-49B4-D4556AF60BAF}"/>
              </a:ext>
            </a:extLst>
          </p:cNvPr>
          <p:cNvSpPr/>
          <p:nvPr/>
        </p:nvSpPr>
        <p:spPr>
          <a:xfrm rot="8175697">
            <a:off x="6480298" y="3057957"/>
            <a:ext cx="4708429" cy="1171222"/>
          </a:xfrm>
          <a:custGeom>
            <a:avLst/>
            <a:gdLst/>
            <a:ahLst/>
            <a:cxnLst/>
            <a:rect l="l" t="t" r="r" b="b"/>
            <a:pathLst>
              <a:path w="4708429" h="1171222">
                <a:moveTo>
                  <a:pt x="0" y="0"/>
                </a:moveTo>
                <a:lnTo>
                  <a:pt x="4708428" y="0"/>
                </a:lnTo>
                <a:lnTo>
                  <a:pt x="4708428" y="1171221"/>
                </a:lnTo>
                <a:lnTo>
                  <a:pt x="0" y="1171221"/>
                </a:lnTo>
                <a:lnTo>
                  <a:pt x="0" y="0"/>
                </a:lnTo>
                <a:close/>
              </a:path>
            </a:pathLst>
          </a:custGeom>
          <a:blipFill>
            <a:blip r:embed="rId2"/>
            <a:stretch>
              <a:fillRect/>
            </a:stretch>
          </a:blipFill>
        </p:spPr>
      </p:sp>
      <p:sp>
        <p:nvSpPr>
          <p:cNvPr id="24" name="Freeform 27">
            <a:extLst>
              <a:ext uri="{FF2B5EF4-FFF2-40B4-BE49-F238E27FC236}">
                <a16:creationId xmlns:a16="http://schemas.microsoft.com/office/drawing/2014/main" id="{58DD285C-90AB-DB45-E3E4-F7A196EDACCC}"/>
              </a:ext>
            </a:extLst>
          </p:cNvPr>
          <p:cNvSpPr/>
          <p:nvPr/>
        </p:nvSpPr>
        <p:spPr>
          <a:xfrm rot="7306022">
            <a:off x="6054058" y="3479532"/>
            <a:ext cx="3629837" cy="3566315"/>
          </a:xfrm>
          <a:custGeom>
            <a:avLst/>
            <a:gdLst/>
            <a:ahLst/>
            <a:cxnLst/>
            <a:rect l="l" t="t" r="r" b="b"/>
            <a:pathLst>
              <a:path w="3629837" h="3566315">
                <a:moveTo>
                  <a:pt x="0" y="0"/>
                </a:moveTo>
                <a:lnTo>
                  <a:pt x="3629837" y="0"/>
                </a:lnTo>
                <a:lnTo>
                  <a:pt x="3629837" y="3566315"/>
                </a:lnTo>
                <a:lnTo>
                  <a:pt x="0" y="3566315"/>
                </a:lnTo>
                <a:lnTo>
                  <a:pt x="0" y="0"/>
                </a:lnTo>
                <a:close/>
              </a:path>
            </a:pathLst>
          </a:custGeom>
          <a:blipFill>
            <a:blip r:embed="rId3"/>
            <a:stretch>
              <a:fillRect/>
            </a:stretch>
          </a:blipFill>
        </p:spPr>
      </p:sp>
      <p:sp>
        <p:nvSpPr>
          <p:cNvPr id="4" name="Freeform 2">
            <a:extLst>
              <a:ext uri="{FF2B5EF4-FFF2-40B4-BE49-F238E27FC236}">
                <a16:creationId xmlns:a16="http://schemas.microsoft.com/office/drawing/2014/main" id="{556BD438-5461-1C64-2859-E18C14CE3111}"/>
              </a:ext>
            </a:extLst>
          </p:cNvPr>
          <p:cNvSpPr/>
          <p:nvPr/>
        </p:nvSpPr>
        <p:spPr>
          <a:xfrm rot="20681616">
            <a:off x="-665161" y="387868"/>
            <a:ext cx="4760689" cy="906106"/>
          </a:xfrm>
          <a:custGeom>
            <a:avLst/>
            <a:gdLst/>
            <a:ahLst/>
            <a:cxnLst/>
            <a:rect l="l" t="t" r="r" b="b"/>
            <a:pathLst>
              <a:path w="10801229" h="2516686">
                <a:moveTo>
                  <a:pt x="0" y="0"/>
                </a:moveTo>
                <a:lnTo>
                  <a:pt x="10801229" y="0"/>
                </a:lnTo>
                <a:lnTo>
                  <a:pt x="10801229" y="2516687"/>
                </a:lnTo>
                <a:lnTo>
                  <a:pt x="0" y="2516687"/>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txBody>
          <a:bodyPr/>
          <a:lstStyle/>
          <a:p>
            <a:endParaRPr lang="en-US"/>
          </a:p>
        </p:txBody>
      </p:sp>
      <p:sp>
        <p:nvSpPr>
          <p:cNvPr id="7" name="Freeform 7">
            <a:extLst>
              <a:ext uri="{FF2B5EF4-FFF2-40B4-BE49-F238E27FC236}">
                <a16:creationId xmlns:a16="http://schemas.microsoft.com/office/drawing/2014/main" id="{F5C61ECE-D8EC-5429-DF4F-505A680A10E0}"/>
              </a:ext>
            </a:extLst>
          </p:cNvPr>
          <p:cNvSpPr/>
          <p:nvPr/>
        </p:nvSpPr>
        <p:spPr>
          <a:xfrm rot="14734723">
            <a:off x="-323524" y="480443"/>
            <a:ext cx="647046" cy="720954"/>
          </a:xfrm>
          <a:custGeom>
            <a:avLst/>
            <a:gdLst/>
            <a:ahLst/>
            <a:cxnLst/>
            <a:rect l="l" t="t" r="r" b="b"/>
            <a:pathLst>
              <a:path w="1260418" h="1398523">
                <a:moveTo>
                  <a:pt x="0" y="0"/>
                </a:moveTo>
                <a:lnTo>
                  <a:pt x="1260418" y="0"/>
                </a:lnTo>
                <a:lnTo>
                  <a:pt x="1260418" y="1398523"/>
                </a:lnTo>
                <a:lnTo>
                  <a:pt x="0" y="1398523"/>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2" name="Freeform 25">
            <a:extLst>
              <a:ext uri="{FF2B5EF4-FFF2-40B4-BE49-F238E27FC236}">
                <a16:creationId xmlns:a16="http://schemas.microsoft.com/office/drawing/2014/main" id="{33866FFF-4A34-9562-0152-1A6A8EA0742B}"/>
              </a:ext>
            </a:extLst>
          </p:cNvPr>
          <p:cNvSpPr/>
          <p:nvPr/>
        </p:nvSpPr>
        <p:spPr>
          <a:xfrm rot="-873034" flipH="1">
            <a:off x="7267982" y="167478"/>
            <a:ext cx="3854373" cy="5753670"/>
          </a:xfrm>
          <a:custGeom>
            <a:avLst/>
            <a:gdLst/>
            <a:ahLst/>
            <a:cxnLst/>
            <a:rect l="l" t="t" r="r" b="b"/>
            <a:pathLst>
              <a:path w="4576731" h="6869390">
                <a:moveTo>
                  <a:pt x="4576732" y="0"/>
                </a:moveTo>
                <a:lnTo>
                  <a:pt x="0" y="0"/>
                </a:lnTo>
                <a:lnTo>
                  <a:pt x="0" y="6869390"/>
                </a:lnTo>
                <a:lnTo>
                  <a:pt x="4576732" y="6869390"/>
                </a:lnTo>
                <a:lnTo>
                  <a:pt x="4576732" y="0"/>
                </a:lnTo>
                <a:close/>
              </a:path>
            </a:pathLst>
          </a:custGeom>
          <a:blipFill>
            <a:blip r:embed="rId8"/>
            <a:stretch>
              <a:fillRect/>
            </a:stretch>
          </a:blipFill>
        </p:spPr>
      </p:sp>
      <p:sp>
        <p:nvSpPr>
          <p:cNvPr id="8" name="Title 1">
            <a:extLst>
              <a:ext uri="{FF2B5EF4-FFF2-40B4-BE49-F238E27FC236}">
                <a16:creationId xmlns:a16="http://schemas.microsoft.com/office/drawing/2014/main" id="{F6155D13-250A-E89D-1C01-12CCC3DB06EA}"/>
              </a:ext>
            </a:extLst>
          </p:cNvPr>
          <p:cNvSpPr txBox="1">
            <a:spLocks/>
          </p:cNvSpPr>
          <p:nvPr/>
        </p:nvSpPr>
        <p:spPr>
          <a:xfrm rot="20636468">
            <a:off x="-142552" y="638929"/>
            <a:ext cx="3112341" cy="5338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dirty="0"/>
              <a:t>	</a:t>
            </a:r>
            <a:r>
              <a:rPr lang="en-US" sz="2800" dirty="0" err="1"/>
              <a:t>Easyocr</a:t>
            </a:r>
            <a:endParaRPr lang="en-US" sz="2800" dirty="0"/>
          </a:p>
        </p:txBody>
      </p:sp>
      <p:sp>
        <p:nvSpPr>
          <p:cNvPr id="9" name="TextBox 8">
            <a:extLst>
              <a:ext uri="{FF2B5EF4-FFF2-40B4-BE49-F238E27FC236}">
                <a16:creationId xmlns:a16="http://schemas.microsoft.com/office/drawing/2014/main" id="{5D1B6A86-D0EC-F094-2861-D4A8E04A2ABB}"/>
              </a:ext>
            </a:extLst>
          </p:cNvPr>
          <p:cNvSpPr txBox="1"/>
          <p:nvPr/>
        </p:nvSpPr>
        <p:spPr>
          <a:xfrm>
            <a:off x="1334287" y="1031023"/>
            <a:ext cx="6682121" cy="2308324"/>
          </a:xfrm>
          <a:prstGeom prst="rect">
            <a:avLst/>
          </a:prstGeom>
          <a:noFill/>
        </p:spPr>
        <p:txBody>
          <a:bodyPr wrap="square" rtlCol="0">
            <a:spAutoFit/>
          </a:bodyPr>
          <a:lstStyle/>
          <a:p>
            <a:pPr marL="457200" lvl="1" eaLnBrk="0" fontAlgn="base" hangingPunct="0">
              <a:lnSpc>
                <a:spcPct val="150000"/>
              </a:lnSpc>
              <a:spcBef>
                <a:spcPct val="0"/>
              </a:spcBef>
              <a:spcAft>
                <a:spcPct val="0"/>
              </a:spcAft>
              <a:buClrTx/>
            </a:pPr>
            <a:r>
              <a:rPr lang="en-US" altLang="en-US" sz="1800" b="1" spc="-40" dirty="0" err="1">
                <a:solidFill>
                  <a:srgbClr val="E0816E">
                    <a:lumMod val="50000"/>
                  </a:srgbClr>
                </a:solidFill>
                <a:latin typeface="Times New Roman" panose="02020603050405020304" pitchFamily="18" charset="0"/>
                <a:cs typeface="Times New Roman" panose="02020603050405020304" pitchFamily="18" charset="0"/>
              </a:rPr>
              <a:t>Chức</a:t>
            </a:r>
            <a:r>
              <a:rPr lang="en-US" altLang="en-US" sz="1800" b="1" spc="-40" dirty="0">
                <a:solidFill>
                  <a:srgbClr val="E0816E">
                    <a:lumMod val="50000"/>
                  </a:srgbClr>
                </a:solidFill>
                <a:latin typeface="Times New Roman" panose="02020603050405020304" pitchFamily="18" charset="0"/>
                <a:cs typeface="Times New Roman" panose="02020603050405020304" pitchFamily="18" charset="0"/>
              </a:rPr>
              <a:t> </a:t>
            </a:r>
            <a:r>
              <a:rPr lang="en-US" altLang="en-US" sz="1800" b="1" spc="-40" dirty="0" err="1">
                <a:solidFill>
                  <a:srgbClr val="E0816E">
                    <a:lumMod val="50000"/>
                  </a:srgbClr>
                </a:solidFill>
                <a:latin typeface="Times New Roman" panose="02020603050405020304" pitchFamily="18" charset="0"/>
                <a:cs typeface="Times New Roman" panose="02020603050405020304" pitchFamily="18" charset="0"/>
              </a:rPr>
              <a:t>Năng</a:t>
            </a:r>
            <a:r>
              <a:rPr lang="en-US" altLang="en-US" sz="1800" b="1" spc="-40" dirty="0">
                <a:solidFill>
                  <a:srgbClr val="E0816E">
                    <a:lumMod val="50000"/>
                  </a:srgbClr>
                </a:solidFill>
                <a:latin typeface="Times New Roman" panose="02020603050405020304" pitchFamily="18" charset="0"/>
                <a:cs typeface="Times New Roman" panose="02020603050405020304" pitchFamily="18" charset="0"/>
              </a:rPr>
              <a:t>:</a:t>
            </a:r>
          </a:p>
          <a:p>
            <a:pPr marL="742950" lvl="1" indent="-285750" eaLnBrk="0" fontAlgn="base" hangingPunct="0">
              <a:lnSpc>
                <a:spcPct val="150000"/>
              </a:lnSpc>
              <a:spcBef>
                <a:spcPct val="0"/>
              </a:spcBef>
              <a:spcAft>
                <a:spcPct val="0"/>
              </a:spcAft>
              <a:buClrTx/>
              <a:buFont typeface="Arial" panose="020B0604020202020204" pitchFamily="34" charset="0"/>
              <a:buChar char="•"/>
            </a:pPr>
            <a:r>
              <a:rPr lang="vi-VN" altLang="en-US" sz="1600" b="1" spc="-40" dirty="0">
                <a:solidFill>
                  <a:schemeClr val="tx2"/>
                </a:solidFill>
                <a:latin typeface="Times New Roman" panose="02020603050405020304" pitchFamily="18" charset="0"/>
                <a:cs typeface="Times New Roman" panose="02020603050405020304" pitchFamily="18" charset="0"/>
              </a:rPr>
              <a:t>Nhận diện văn bản từ hình ảnh, bao gồm cả từ ngữ và ký tự.</a:t>
            </a:r>
          </a:p>
          <a:p>
            <a:pPr marL="742950" lvl="1" indent="-285750" eaLnBrk="0" fontAlgn="base" hangingPunct="0">
              <a:lnSpc>
                <a:spcPct val="150000"/>
              </a:lnSpc>
              <a:spcBef>
                <a:spcPct val="0"/>
              </a:spcBef>
              <a:spcAft>
                <a:spcPct val="0"/>
              </a:spcAft>
              <a:buClrTx/>
              <a:buFont typeface="Arial" panose="020B0604020202020204" pitchFamily="34" charset="0"/>
              <a:buChar char="•"/>
            </a:pPr>
            <a:r>
              <a:rPr lang="vi-VN" altLang="en-US" sz="1600" b="1" spc="-40" dirty="0">
                <a:solidFill>
                  <a:schemeClr val="tx2"/>
                </a:solidFill>
                <a:latin typeface="Times New Roman" panose="02020603050405020304" pitchFamily="18" charset="0"/>
                <a:cs typeface="Times New Roman" panose="02020603050405020304" pitchFamily="18" charset="0"/>
              </a:rPr>
              <a:t>Nhận diện văn bản trên nhiều ngôn ngữ khác nhau.</a:t>
            </a:r>
          </a:p>
          <a:p>
            <a:pPr marL="742950" lvl="1" indent="-285750" eaLnBrk="0" fontAlgn="base" hangingPunct="0">
              <a:lnSpc>
                <a:spcPct val="150000"/>
              </a:lnSpc>
              <a:spcBef>
                <a:spcPct val="0"/>
              </a:spcBef>
              <a:spcAft>
                <a:spcPct val="0"/>
              </a:spcAft>
              <a:buClrTx/>
              <a:buFont typeface="Arial" panose="020B0604020202020204" pitchFamily="34" charset="0"/>
              <a:buChar char="•"/>
            </a:pPr>
            <a:r>
              <a:rPr lang="vi-VN" altLang="en-US" sz="1600" b="1" spc="-40" dirty="0">
                <a:solidFill>
                  <a:schemeClr val="tx2"/>
                </a:solidFill>
                <a:latin typeface="Times New Roman" panose="02020603050405020304" pitchFamily="18" charset="0"/>
                <a:cs typeface="Times New Roman" panose="02020603050405020304" pitchFamily="18" charset="0"/>
              </a:rPr>
              <a:t>Nhận diện và đọc nhiều phần văn bản từ một ảnh, hỗ trợ xử lý nhiều ký tự trên cùng một hình ảnh.</a:t>
            </a:r>
          </a:p>
          <a:p>
            <a:pPr marL="457200" lvl="1" eaLnBrk="0" fontAlgn="base" hangingPunct="0">
              <a:lnSpc>
                <a:spcPct val="150000"/>
              </a:lnSpc>
              <a:spcBef>
                <a:spcPct val="0"/>
              </a:spcBef>
              <a:spcAft>
                <a:spcPct val="0"/>
              </a:spcAft>
              <a:buClrTx/>
            </a:pPr>
            <a:endParaRPr lang="en-US" dirty="0">
              <a:solidFill>
                <a:schemeClr val="tx2"/>
              </a:solidFill>
              <a:latin typeface="Alfa Slab One" panose="020B0604020202020204" charset="0"/>
            </a:endParaRPr>
          </a:p>
        </p:txBody>
      </p:sp>
    </p:spTree>
    <p:extLst>
      <p:ext uri="{BB962C8B-B14F-4D97-AF65-F5344CB8AC3E}">
        <p14:creationId xmlns:p14="http://schemas.microsoft.com/office/powerpoint/2010/main" val="3621740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wipe(left)">
                                      <p:cBhvr>
                                        <p:cTn id="7" dur="75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2" name="Title 1"/>
          <p:cNvSpPr>
            <a:spLocks noGrp="1"/>
          </p:cNvSpPr>
          <p:nvPr>
            <p:ph type="title"/>
          </p:nvPr>
        </p:nvSpPr>
        <p:spPr>
          <a:xfrm>
            <a:off x="2594488" y="1681475"/>
            <a:ext cx="5636355" cy="1597200"/>
          </a:xfrm>
        </p:spPr>
        <p:txBody>
          <a:bodyPr/>
          <a:lstStyle/>
          <a:p>
            <a:pPr algn="l"/>
            <a:r>
              <a:rPr lang="en-US" sz="4000" b="1" dirty="0" err="1" smtClean="0"/>
              <a:t>Phân</a:t>
            </a:r>
            <a:r>
              <a:rPr lang="en-US" sz="4000" b="1" dirty="0" smtClean="0"/>
              <a:t> </a:t>
            </a:r>
            <a:r>
              <a:rPr lang="en-US" sz="4000" b="1" dirty="0" err="1" smtClean="0"/>
              <a:t>tích</a:t>
            </a:r>
            <a:r>
              <a:rPr lang="en-US" sz="4000" b="1" dirty="0" smtClean="0"/>
              <a:t> </a:t>
            </a:r>
            <a:r>
              <a:rPr lang="en-US" sz="4000" b="1" dirty="0" err="1" smtClean="0"/>
              <a:t>thuật</a:t>
            </a:r>
            <a:r>
              <a:rPr lang="en-US" sz="4000" b="1" dirty="0" smtClean="0"/>
              <a:t> </a:t>
            </a:r>
            <a:r>
              <a:rPr lang="en-US" sz="4000" b="1" dirty="0" err="1" smtClean="0"/>
              <a:t>toán</a:t>
            </a:r>
            <a:endParaRPr lang="en-US" sz="4000" dirty="0"/>
          </a:p>
        </p:txBody>
      </p:sp>
      <p:pic>
        <p:nvPicPr>
          <p:cNvPr id="1026" name="Picture 2" descr="Abstract ">
            <a:extLst>
              <a:ext uri="{FF2B5EF4-FFF2-40B4-BE49-F238E27FC236}">
                <a16:creationId xmlns:a16="http://schemas.microsoft.com/office/drawing/2014/main" id="{A73D8309-8B4E-4385-B205-B3348468CCF6}"/>
              </a:ext>
            </a:extLst>
          </p:cNvPr>
          <p:cNvPicPr>
            <a:picLocks noChangeAspect="1" noChangeArrowheads="1"/>
          </p:cNvPicPr>
          <p:nvPr/>
        </p:nvPicPr>
        <p:blipFill>
          <a:blip r:embed="rId3">
            <a:clrChange>
              <a:clrFrom>
                <a:srgbClr val="000000">
                  <a:alpha val="0"/>
                </a:srgbClr>
              </a:clrFrom>
              <a:clrTo>
                <a:srgbClr val="000000">
                  <a:alpha val="0"/>
                </a:srgbClr>
              </a:clrTo>
            </a:clrChange>
            <a:duotone>
              <a:prstClr val="black"/>
              <a:schemeClr val="tx1">
                <a:lumMod val="50000"/>
                <a:tint val="45000"/>
                <a:satMod val="400000"/>
              </a:schemeClr>
            </a:duotone>
            <a:extLst>
              <a:ext uri="{BEBA8EAE-BF5A-486C-A8C5-ECC9F3942E4B}">
                <a14:imgProps xmlns:a14="http://schemas.microsoft.com/office/drawing/2010/main">
                  <a14:imgLayer r:embed="rId4">
                    <a14:imgEffect>
                      <a14:colorTemperature colorTemp="59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6832871" y="3239607"/>
            <a:ext cx="1397972" cy="1397972"/>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804;p51">
            <a:extLst>
              <a:ext uri="{FF2B5EF4-FFF2-40B4-BE49-F238E27FC236}">
                <a16:creationId xmlns:a16="http://schemas.microsoft.com/office/drawing/2014/main" id="{B315CE92-01C6-4F38-BABB-D6307D15E413}"/>
              </a:ext>
            </a:extLst>
          </p:cNvPr>
          <p:cNvSpPr/>
          <p:nvPr/>
        </p:nvSpPr>
        <p:spPr>
          <a:xfrm>
            <a:off x="853857" y="1681475"/>
            <a:ext cx="1409800" cy="1558132"/>
          </a:xfrm>
          <a:custGeom>
            <a:avLst/>
            <a:gdLst/>
            <a:ahLst/>
            <a:cxnLst/>
            <a:rect l="l" t="t" r="r" b="b"/>
            <a:pathLst>
              <a:path w="30400" h="35216" extrusionOk="0">
                <a:moveTo>
                  <a:pt x="174" y="0"/>
                </a:moveTo>
                <a:lnTo>
                  <a:pt x="0" y="34693"/>
                </a:lnTo>
                <a:lnTo>
                  <a:pt x="17630" y="34506"/>
                </a:lnTo>
                <a:lnTo>
                  <a:pt x="30400" y="35216"/>
                </a:lnTo>
                <a:lnTo>
                  <a:pt x="29547" y="404"/>
                </a:lnTo>
                <a:lnTo>
                  <a:pt x="13521" y="1002"/>
                </a:lnTo>
                <a:close/>
              </a:path>
            </a:pathLst>
          </a:custGeom>
          <a:solidFill>
            <a:schemeClr val="dk2"/>
          </a:solidFill>
          <a:ln w="9525" cap="flat" cmpd="sng">
            <a:solidFill>
              <a:schemeClr val="dk2"/>
            </a:solidFill>
            <a:prstDash val="solid"/>
            <a:round/>
            <a:headEnd type="none" w="med" len="med"/>
            <a:tailEnd type="none" w="med" len="med"/>
          </a:ln>
        </p:spPr>
        <p:txBody>
          <a:bodyPr/>
          <a:lstStyle/>
          <a:p>
            <a:endParaRPr lang="en-US"/>
          </a:p>
        </p:txBody>
      </p:sp>
      <p:sp>
        <p:nvSpPr>
          <p:cNvPr id="10" name="Google Shape;1806;p51">
            <a:extLst>
              <a:ext uri="{FF2B5EF4-FFF2-40B4-BE49-F238E27FC236}">
                <a16:creationId xmlns:a16="http://schemas.microsoft.com/office/drawing/2014/main" id="{8150F600-8D2F-4632-B74A-40EBB6CE224A}"/>
              </a:ext>
            </a:extLst>
          </p:cNvPr>
          <p:cNvSpPr txBox="1">
            <a:spLocks/>
          </p:cNvSpPr>
          <p:nvPr/>
        </p:nvSpPr>
        <p:spPr>
          <a:xfrm>
            <a:off x="913157" y="1922035"/>
            <a:ext cx="1291200" cy="113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6000"/>
              <a:buFont typeface="Alfa Slab One"/>
              <a:buNone/>
              <a:defRPr sz="5500" b="0" i="0" u="none" strike="noStrike" cap="none">
                <a:solidFill>
                  <a:schemeClr val="lt1"/>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9pPr>
          </a:lstStyle>
          <a:p>
            <a:r>
              <a:rPr lang="en"/>
              <a:t>03</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6">
            <a:extLst>
              <a:ext uri="{FF2B5EF4-FFF2-40B4-BE49-F238E27FC236}">
                <a16:creationId xmlns:a16="http://schemas.microsoft.com/office/drawing/2014/main" id="{85795795-9330-89A5-9661-6C5C5E0D3349}"/>
              </a:ext>
            </a:extLst>
          </p:cNvPr>
          <p:cNvGrpSpPr>
            <a:grpSpLocks noChangeAspect="1"/>
          </p:cNvGrpSpPr>
          <p:nvPr/>
        </p:nvGrpSpPr>
        <p:grpSpPr>
          <a:xfrm rot="-2183834">
            <a:off x="-486043" y="1551677"/>
            <a:ext cx="4790835" cy="3318097"/>
            <a:chOff x="0" y="0"/>
            <a:chExt cx="3429000" cy="2374900"/>
          </a:xfrm>
        </p:grpSpPr>
        <p:sp>
          <p:nvSpPr>
            <p:cNvPr id="27" name="Freeform 7">
              <a:extLst>
                <a:ext uri="{FF2B5EF4-FFF2-40B4-BE49-F238E27FC236}">
                  <a16:creationId xmlns:a16="http://schemas.microsoft.com/office/drawing/2014/main" id="{BB509888-C956-9D75-0A64-E1628D01970A}"/>
                </a:ext>
              </a:extLst>
            </p:cNvPr>
            <p:cNvSpPr/>
            <p:nvPr/>
          </p:nvSpPr>
          <p:spPr>
            <a:xfrm>
              <a:off x="50800" y="76200"/>
              <a:ext cx="3340100" cy="2235200"/>
            </a:xfrm>
            <a:custGeom>
              <a:avLst/>
              <a:gdLst/>
              <a:ahLst/>
              <a:cxnLst/>
              <a:rect l="l" t="t" r="r" b="b"/>
              <a:pathLst>
                <a:path w="3340100" h="2235200">
                  <a:moveTo>
                    <a:pt x="2171700" y="25400"/>
                  </a:moveTo>
                  <a:lnTo>
                    <a:pt x="2400300" y="0"/>
                  </a:lnTo>
                  <a:lnTo>
                    <a:pt x="2641600" y="38100"/>
                  </a:lnTo>
                  <a:lnTo>
                    <a:pt x="2984500" y="38100"/>
                  </a:lnTo>
                  <a:cubicBezTo>
                    <a:pt x="2984500" y="38100"/>
                    <a:pt x="3086100" y="12700"/>
                    <a:pt x="3098800" y="38100"/>
                  </a:cubicBezTo>
                  <a:cubicBezTo>
                    <a:pt x="3111500" y="63500"/>
                    <a:pt x="3162300" y="228600"/>
                    <a:pt x="3162300" y="228600"/>
                  </a:cubicBezTo>
                  <a:cubicBezTo>
                    <a:pt x="3162300" y="228600"/>
                    <a:pt x="3213100" y="304800"/>
                    <a:pt x="3200400" y="355600"/>
                  </a:cubicBezTo>
                  <a:cubicBezTo>
                    <a:pt x="3187700" y="406400"/>
                    <a:pt x="3225800" y="520700"/>
                    <a:pt x="3225800" y="520700"/>
                  </a:cubicBezTo>
                  <a:cubicBezTo>
                    <a:pt x="3225800" y="520700"/>
                    <a:pt x="3251200" y="571500"/>
                    <a:pt x="3225800" y="622300"/>
                  </a:cubicBezTo>
                  <a:cubicBezTo>
                    <a:pt x="3225800" y="622300"/>
                    <a:pt x="3213100" y="762000"/>
                    <a:pt x="3238500" y="812800"/>
                  </a:cubicBezTo>
                  <a:cubicBezTo>
                    <a:pt x="3238500" y="812800"/>
                    <a:pt x="3276600" y="838200"/>
                    <a:pt x="3251200" y="1003300"/>
                  </a:cubicBezTo>
                  <a:lnTo>
                    <a:pt x="3263900" y="1181100"/>
                  </a:lnTo>
                  <a:cubicBezTo>
                    <a:pt x="3263900" y="1181100"/>
                    <a:pt x="3238500" y="1257300"/>
                    <a:pt x="3251200" y="1308100"/>
                  </a:cubicBezTo>
                  <a:lnTo>
                    <a:pt x="3276600" y="1562100"/>
                  </a:lnTo>
                  <a:lnTo>
                    <a:pt x="3327400" y="1701800"/>
                  </a:lnTo>
                  <a:lnTo>
                    <a:pt x="3327400" y="1854200"/>
                  </a:lnTo>
                  <a:lnTo>
                    <a:pt x="3340100" y="1955800"/>
                  </a:lnTo>
                  <a:cubicBezTo>
                    <a:pt x="3340100" y="1955800"/>
                    <a:pt x="3314700" y="2019300"/>
                    <a:pt x="3213100" y="2044700"/>
                  </a:cubicBezTo>
                  <a:cubicBezTo>
                    <a:pt x="3213100" y="2044700"/>
                    <a:pt x="3149600" y="2044700"/>
                    <a:pt x="3098800" y="2082800"/>
                  </a:cubicBezTo>
                  <a:cubicBezTo>
                    <a:pt x="3048000" y="2120900"/>
                    <a:pt x="2933700" y="2197100"/>
                    <a:pt x="2870200" y="2184400"/>
                  </a:cubicBezTo>
                  <a:cubicBezTo>
                    <a:pt x="2870200" y="2184400"/>
                    <a:pt x="2717800" y="2171700"/>
                    <a:pt x="2692400" y="2146300"/>
                  </a:cubicBezTo>
                  <a:cubicBezTo>
                    <a:pt x="2692400" y="2146300"/>
                    <a:pt x="2590800" y="2133600"/>
                    <a:pt x="2565400" y="2133600"/>
                  </a:cubicBezTo>
                  <a:cubicBezTo>
                    <a:pt x="2540000" y="2133600"/>
                    <a:pt x="2476500" y="2146300"/>
                    <a:pt x="2476500" y="2146300"/>
                  </a:cubicBezTo>
                  <a:cubicBezTo>
                    <a:pt x="2476500" y="2146300"/>
                    <a:pt x="2400300" y="2171700"/>
                    <a:pt x="2362200" y="2159000"/>
                  </a:cubicBezTo>
                  <a:cubicBezTo>
                    <a:pt x="2324100" y="2146300"/>
                    <a:pt x="2298700" y="2146300"/>
                    <a:pt x="2222500" y="2159000"/>
                  </a:cubicBezTo>
                  <a:cubicBezTo>
                    <a:pt x="2222500" y="2159000"/>
                    <a:pt x="2197100" y="2184400"/>
                    <a:pt x="2019300" y="2184400"/>
                  </a:cubicBezTo>
                  <a:cubicBezTo>
                    <a:pt x="2019300" y="2184400"/>
                    <a:pt x="1866900" y="2235200"/>
                    <a:pt x="1790700" y="2184400"/>
                  </a:cubicBezTo>
                  <a:cubicBezTo>
                    <a:pt x="1790700" y="2184400"/>
                    <a:pt x="1765300" y="2146300"/>
                    <a:pt x="1549400" y="2159000"/>
                  </a:cubicBezTo>
                  <a:cubicBezTo>
                    <a:pt x="1549400" y="2159000"/>
                    <a:pt x="1397000" y="2171700"/>
                    <a:pt x="1371600" y="2159000"/>
                  </a:cubicBezTo>
                  <a:lnTo>
                    <a:pt x="1066800" y="2197100"/>
                  </a:lnTo>
                  <a:cubicBezTo>
                    <a:pt x="1066800" y="2197100"/>
                    <a:pt x="723900" y="2184400"/>
                    <a:pt x="673100" y="2171700"/>
                  </a:cubicBezTo>
                  <a:cubicBezTo>
                    <a:pt x="622300" y="2159000"/>
                    <a:pt x="419100" y="2120900"/>
                    <a:pt x="393700" y="2146300"/>
                  </a:cubicBezTo>
                  <a:cubicBezTo>
                    <a:pt x="368300" y="2171700"/>
                    <a:pt x="215900" y="2171700"/>
                    <a:pt x="190500" y="2159000"/>
                  </a:cubicBezTo>
                  <a:cubicBezTo>
                    <a:pt x="165100" y="2146300"/>
                    <a:pt x="127000" y="2044700"/>
                    <a:pt x="114300" y="1993900"/>
                  </a:cubicBezTo>
                  <a:cubicBezTo>
                    <a:pt x="101600" y="1943100"/>
                    <a:pt x="101600" y="1803400"/>
                    <a:pt x="101600" y="1778000"/>
                  </a:cubicBezTo>
                  <a:cubicBezTo>
                    <a:pt x="101600" y="1752600"/>
                    <a:pt x="63500" y="1714500"/>
                    <a:pt x="63500" y="1714500"/>
                  </a:cubicBezTo>
                  <a:lnTo>
                    <a:pt x="88900" y="1562100"/>
                  </a:lnTo>
                  <a:cubicBezTo>
                    <a:pt x="88900" y="1562100"/>
                    <a:pt x="88900" y="1435100"/>
                    <a:pt x="63500" y="1397000"/>
                  </a:cubicBezTo>
                  <a:cubicBezTo>
                    <a:pt x="38100" y="1358900"/>
                    <a:pt x="63500" y="1206500"/>
                    <a:pt x="63500" y="1206500"/>
                  </a:cubicBezTo>
                  <a:cubicBezTo>
                    <a:pt x="63500" y="1206500"/>
                    <a:pt x="38100" y="1079500"/>
                    <a:pt x="50800" y="1041400"/>
                  </a:cubicBezTo>
                  <a:cubicBezTo>
                    <a:pt x="63500" y="1003300"/>
                    <a:pt x="76200" y="939800"/>
                    <a:pt x="76200" y="901700"/>
                  </a:cubicBezTo>
                  <a:cubicBezTo>
                    <a:pt x="76200" y="863600"/>
                    <a:pt x="50800" y="673100"/>
                    <a:pt x="50800" y="673100"/>
                  </a:cubicBezTo>
                  <a:lnTo>
                    <a:pt x="25400" y="571500"/>
                  </a:lnTo>
                  <a:cubicBezTo>
                    <a:pt x="25400" y="571500"/>
                    <a:pt x="0" y="508000"/>
                    <a:pt x="12700" y="393700"/>
                  </a:cubicBezTo>
                  <a:cubicBezTo>
                    <a:pt x="25400" y="279400"/>
                    <a:pt x="12700" y="279400"/>
                    <a:pt x="12700" y="279400"/>
                  </a:cubicBezTo>
                  <a:lnTo>
                    <a:pt x="215900" y="190500"/>
                  </a:lnTo>
                  <a:cubicBezTo>
                    <a:pt x="215900" y="190500"/>
                    <a:pt x="317500" y="76200"/>
                    <a:pt x="482600" y="76200"/>
                  </a:cubicBezTo>
                  <a:lnTo>
                    <a:pt x="609600" y="114300"/>
                  </a:lnTo>
                  <a:cubicBezTo>
                    <a:pt x="609600" y="114300"/>
                    <a:pt x="660400" y="139700"/>
                    <a:pt x="749300" y="127000"/>
                  </a:cubicBezTo>
                  <a:cubicBezTo>
                    <a:pt x="838200" y="114300"/>
                    <a:pt x="914400" y="88900"/>
                    <a:pt x="914400" y="88900"/>
                  </a:cubicBezTo>
                  <a:cubicBezTo>
                    <a:pt x="914400" y="88900"/>
                    <a:pt x="1003300" y="114300"/>
                    <a:pt x="1066800" y="88900"/>
                  </a:cubicBezTo>
                  <a:lnTo>
                    <a:pt x="1117600" y="76200"/>
                  </a:lnTo>
                  <a:lnTo>
                    <a:pt x="1143000" y="76200"/>
                  </a:lnTo>
                  <a:cubicBezTo>
                    <a:pt x="1143000" y="76200"/>
                    <a:pt x="1181100" y="50800"/>
                    <a:pt x="1206500" y="76200"/>
                  </a:cubicBezTo>
                  <a:cubicBezTo>
                    <a:pt x="1206500" y="76200"/>
                    <a:pt x="1231900" y="50800"/>
                    <a:pt x="1270000" y="63500"/>
                  </a:cubicBezTo>
                  <a:cubicBezTo>
                    <a:pt x="1270000" y="63500"/>
                    <a:pt x="1346200" y="38100"/>
                    <a:pt x="1346200" y="38100"/>
                  </a:cubicBezTo>
                  <a:cubicBezTo>
                    <a:pt x="1346200" y="38100"/>
                    <a:pt x="1435100" y="38100"/>
                    <a:pt x="1435100" y="38100"/>
                  </a:cubicBezTo>
                  <a:lnTo>
                    <a:pt x="1524000" y="63500"/>
                  </a:lnTo>
                  <a:lnTo>
                    <a:pt x="1765300" y="63500"/>
                  </a:lnTo>
                  <a:lnTo>
                    <a:pt x="1892300" y="50800"/>
                  </a:lnTo>
                  <a:lnTo>
                    <a:pt x="1943100" y="76200"/>
                  </a:lnTo>
                  <a:lnTo>
                    <a:pt x="2019300" y="50800"/>
                  </a:lnTo>
                  <a:lnTo>
                    <a:pt x="2171700" y="25400"/>
                  </a:lnTo>
                  <a:close/>
                </a:path>
              </a:pathLst>
            </a:custGeom>
            <a:blipFill>
              <a:blip r:embed="rId2"/>
              <a:stretch>
                <a:fillRect t="-278" b="-278"/>
              </a:stretch>
            </a:blipFill>
          </p:spPr>
        </p:sp>
        <p:sp>
          <p:nvSpPr>
            <p:cNvPr id="28" name="Freeform 8">
              <a:extLst>
                <a:ext uri="{FF2B5EF4-FFF2-40B4-BE49-F238E27FC236}">
                  <a16:creationId xmlns:a16="http://schemas.microsoft.com/office/drawing/2014/main" id="{2E43F90D-837A-E162-6AD8-D3D5102B6A40}"/>
                </a:ext>
              </a:extLst>
            </p:cNvPr>
            <p:cNvSpPr/>
            <p:nvPr/>
          </p:nvSpPr>
          <p:spPr>
            <a:xfrm>
              <a:off x="0" y="0"/>
              <a:ext cx="3429000" cy="2374900"/>
            </a:xfrm>
            <a:custGeom>
              <a:avLst/>
              <a:gdLst/>
              <a:ahLst/>
              <a:cxnLst/>
              <a:rect l="l" t="t" r="r" b="b"/>
              <a:pathLst>
                <a:path w="3429000" h="2374900">
                  <a:moveTo>
                    <a:pt x="3429000" y="2374900"/>
                  </a:moveTo>
                  <a:lnTo>
                    <a:pt x="0" y="2374900"/>
                  </a:lnTo>
                  <a:lnTo>
                    <a:pt x="0" y="0"/>
                  </a:lnTo>
                  <a:lnTo>
                    <a:pt x="3429000" y="0"/>
                  </a:lnTo>
                  <a:lnTo>
                    <a:pt x="3429000" y="2374900"/>
                  </a:lnTo>
                  <a:close/>
                </a:path>
              </a:pathLst>
            </a:custGeom>
            <a:blipFill>
              <a:blip r:embed="rId3"/>
              <a:stretch>
                <a:fillRect l="-2902" t="-10996" r="-2492" b="-11124"/>
              </a:stretch>
            </a:blipFill>
          </p:spPr>
        </p:sp>
      </p:grpSp>
      <p:sp>
        <p:nvSpPr>
          <p:cNvPr id="24" name="Freeform 12">
            <a:extLst>
              <a:ext uri="{FF2B5EF4-FFF2-40B4-BE49-F238E27FC236}">
                <a16:creationId xmlns:a16="http://schemas.microsoft.com/office/drawing/2014/main" id="{B4B06ACC-2649-F9E6-076E-17E08891994A}"/>
              </a:ext>
            </a:extLst>
          </p:cNvPr>
          <p:cNvSpPr/>
          <p:nvPr/>
        </p:nvSpPr>
        <p:spPr>
          <a:xfrm rot="-296991">
            <a:off x="671411" y="635799"/>
            <a:ext cx="7550997" cy="5860150"/>
          </a:xfrm>
          <a:custGeom>
            <a:avLst/>
            <a:gdLst/>
            <a:ahLst/>
            <a:cxnLst/>
            <a:rect l="l" t="t" r="r" b="b"/>
            <a:pathLst>
              <a:path w="12128005" h="7794293">
                <a:moveTo>
                  <a:pt x="0" y="0"/>
                </a:moveTo>
                <a:lnTo>
                  <a:pt x="12128006" y="0"/>
                </a:lnTo>
                <a:lnTo>
                  <a:pt x="12128006" y="7794293"/>
                </a:lnTo>
                <a:lnTo>
                  <a:pt x="0" y="7794293"/>
                </a:lnTo>
                <a:lnTo>
                  <a:pt x="0" y="0"/>
                </a:lnTo>
                <a:close/>
              </a:path>
            </a:pathLst>
          </a:custGeom>
          <a:blipFill>
            <a:blip r:embed="rId4">
              <a:extLst>
                <a:ext uri="{BEBA8EAE-BF5A-486C-A8C5-ECC9F3942E4B}">
                  <a14:imgProps xmlns:a14="http://schemas.microsoft.com/office/drawing/2010/main">
                    <a14:imgLayer r:embed="rId5">
                      <a14:imgEffect>
                        <a14:colorTemperature colorTemp="7200"/>
                      </a14:imgEffect>
                    </a14:imgLayer>
                  </a14:imgProps>
                </a:ext>
              </a:extLst>
            </a:blip>
            <a:stretch>
              <a:fillRect/>
            </a:stretch>
          </a:blipFill>
        </p:spPr>
      </p:sp>
      <p:sp>
        <p:nvSpPr>
          <p:cNvPr id="19" name="Freeform 19">
            <a:extLst>
              <a:ext uri="{FF2B5EF4-FFF2-40B4-BE49-F238E27FC236}">
                <a16:creationId xmlns:a16="http://schemas.microsoft.com/office/drawing/2014/main" id="{1DDE2431-E0BD-67DB-0E40-5BABA93B07D3}"/>
              </a:ext>
            </a:extLst>
          </p:cNvPr>
          <p:cNvSpPr/>
          <p:nvPr/>
        </p:nvSpPr>
        <p:spPr>
          <a:xfrm rot="13567860">
            <a:off x="7540880" y="-182355"/>
            <a:ext cx="2377395" cy="1023471"/>
          </a:xfrm>
          <a:custGeom>
            <a:avLst/>
            <a:gdLst/>
            <a:ahLst/>
            <a:cxnLst/>
            <a:rect l="l" t="t" r="r" b="b"/>
            <a:pathLst>
              <a:path w="5117166" h="1272895">
                <a:moveTo>
                  <a:pt x="0" y="0"/>
                </a:moveTo>
                <a:lnTo>
                  <a:pt x="5117166" y="0"/>
                </a:lnTo>
                <a:lnTo>
                  <a:pt x="5117166" y="1272895"/>
                </a:lnTo>
                <a:lnTo>
                  <a:pt x="0" y="1272895"/>
                </a:lnTo>
                <a:lnTo>
                  <a:pt x="0" y="0"/>
                </a:lnTo>
                <a:close/>
              </a:path>
            </a:pathLst>
          </a:custGeom>
          <a:blipFill>
            <a:blip r:embed="rId6"/>
            <a:stretch>
              <a:fillRect/>
            </a:stretch>
          </a:blipFill>
        </p:spPr>
      </p:sp>
      <p:sp>
        <p:nvSpPr>
          <p:cNvPr id="21" name="Freeform 13">
            <a:extLst>
              <a:ext uri="{FF2B5EF4-FFF2-40B4-BE49-F238E27FC236}">
                <a16:creationId xmlns:a16="http://schemas.microsoft.com/office/drawing/2014/main" id="{F4A3F8EF-908F-6FF1-6C13-654F71EFC5B9}"/>
              </a:ext>
            </a:extLst>
          </p:cNvPr>
          <p:cNvSpPr/>
          <p:nvPr/>
        </p:nvSpPr>
        <p:spPr>
          <a:xfrm rot="18682751">
            <a:off x="-2558583" y="424452"/>
            <a:ext cx="5117166" cy="1272895"/>
          </a:xfrm>
          <a:custGeom>
            <a:avLst/>
            <a:gdLst/>
            <a:ahLst/>
            <a:cxnLst/>
            <a:rect l="l" t="t" r="r" b="b"/>
            <a:pathLst>
              <a:path w="5117166" h="1272895">
                <a:moveTo>
                  <a:pt x="0" y="0"/>
                </a:moveTo>
                <a:lnTo>
                  <a:pt x="5117167" y="0"/>
                </a:lnTo>
                <a:lnTo>
                  <a:pt x="5117167" y="1272895"/>
                </a:lnTo>
                <a:lnTo>
                  <a:pt x="0" y="1272895"/>
                </a:lnTo>
                <a:lnTo>
                  <a:pt x="0" y="0"/>
                </a:lnTo>
                <a:close/>
              </a:path>
            </a:pathLst>
          </a:custGeom>
          <a:blipFill>
            <a:blip r:embed="rId6"/>
            <a:stretch>
              <a:fillRect/>
            </a:stretch>
          </a:blipFill>
        </p:spPr>
      </p:sp>
      <p:sp>
        <p:nvSpPr>
          <p:cNvPr id="22" name="Freeform 14">
            <a:extLst>
              <a:ext uri="{FF2B5EF4-FFF2-40B4-BE49-F238E27FC236}">
                <a16:creationId xmlns:a16="http://schemas.microsoft.com/office/drawing/2014/main" id="{F14DA815-C6CD-17E3-055F-CAE262CB2CE0}"/>
              </a:ext>
            </a:extLst>
          </p:cNvPr>
          <p:cNvSpPr/>
          <p:nvPr/>
        </p:nvSpPr>
        <p:spPr>
          <a:xfrm rot="-3569674">
            <a:off x="-1470386" y="-1608574"/>
            <a:ext cx="3944942" cy="3875906"/>
          </a:xfrm>
          <a:custGeom>
            <a:avLst/>
            <a:gdLst/>
            <a:ahLst/>
            <a:cxnLst/>
            <a:rect l="l" t="t" r="r" b="b"/>
            <a:pathLst>
              <a:path w="3944942" h="3875906">
                <a:moveTo>
                  <a:pt x="0" y="0"/>
                </a:moveTo>
                <a:lnTo>
                  <a:pt x="3944943" y="0"/>
                </a:lnTo>
                <a:lnTo>
                  <a:pt x="3944943" y="3875906"/>
                </a:lnTo>
                <a:lnTo>
                  <a:pt x="0" y="3875906"/>
                </a:lnTo>
                <a:lnTo>
                  <a:pt x="0" y="0"/>
                </a:lnTo>
                <a:close/>
              </a:path>
            </a:pathLst>
          </a:custGeom>
          <a:blipFill>
            <a:blip r:embed="rId7"/>
            <a:stretch>
              <a:fillRect/>
            </a:stretch>
          </a:blipFill>
        </p:spPr>
        <p:txBody>
          <a:bodyPr/>
          <a:lstStyle/>
          <a:p>
            <a:endParaRPr lang="en-US"/>
          </a:p>
        </p:txBody>
      </p:sp>
      <p:sp>
        <p:nvSpPr>
          <p:cNvPr id="23" name="Freeform 16">
            <a:extLst>
              <a:ext uri="{FF2B5EF4-FFF2-40B4-BE49-F238E27FC236}">
                <a16:creationId xmlns:a16="http://schemas.microsoft.com/office/drawing/2014/main" id="{6E4F4D00-3BAC-4CA1-1C41-979F823E1324}"/>
              </a:ext>
            </a:extLst>
          </p:cNvPr>
          <p:cNvSpPr/>
          <p:nvPr/>
        </p:nvSpPr>
        <p:spPr>
          <a:xfrm rot="704966">
            <a:off x="7390031" y="1977060"/>
            <a:ext cx="3507936" cy="4278879"/>
          </a:xfrm>
          <a:custGeom>
            <a:avLst/>
            <a:gdLst/>
            <a:ahLst/>
            <a:cxnLst/>
            <a:rect l="l" t="t" r="r" b="b"/>
            <a:pathLst>
              <a:path w="3507936" h="4278879">
                <a:moveTo>
                  <a:pt x="0" y="0"/>
                </a:moveTo>
                <a:lnTo>
                  <a:pt x="3507935" y="0"/>
                </a:lnTo>
                <a:lnTo>
                  <a:pt x="3507935" y="4278879"/>
                </a:lnTo>
                <a:lnTo>
                  <a:pt x="0" y="4278879"/>
                </a:lnTo>
                <a:lnTo>
                  <a:pt x="0" y="0"/>
                </a:lnTo>
                <a:close/>
              </a:path>
            </a:pathLst>
          </a:custGeom>
          <a:blipFill>
            <a:blip r:embed="rId8"/>
            <a:stretch>
              <a:fillRect/>
            </a:stretch>
          </a:blipFill>
        </p:spPr>
      </p:sp>
      <p:sp>
        <p:nvSpPr>
          <p:cNvPr id="2" name="Freeform 6">
            <a:extLst>
              <a:ext uri="{FF2B5EF4-FFF2-40B4-BE49-F238E27FC236}">
                <a16:creationId xmlns:a16="http://schemas.microsoft.com/office/drawing/2014/main" id="{E6CAB24D-436B-FABB-CD5A-B7D09F6D8EB5}"/>
              </a:ext>
            </a:extLst>
          </p:cNvPr>
          <p:cNvSpPr/>
          <p:nvPr/>
        </p:nvSpPr>
        <p:spPr>
          <a:xfrm rot="19047208">
            <a:off x="410973" y="714604"/>
            <a:ext cx="2562347" cy="1056832"/>
          </a:xfrm>
          <a:custGeom>
            <a:avLst/>
            <a:gdLst/>
            <a:ahLst/>
            <a:cxnLst/>
            <a:rect l="l" t="t" r="r" b="b"/>
            <a:pathLst>
              <a:path w="9255763" h="7961133">
                <a:moveTo>
                  <a:pt x="0" y="0"/>
                </a:moveTo>
                <a:lnTo>
                  <a:pt x="9255762" y="0"/>
                </a:lnTo>
                <a:lnTo>
                  <a:pt x="9255762" y="7961133"/>
                </a:lnTo>
                <a:lnTo>
                  <a:pt x="0" y="7961133"/>
                </a:lnTo>
                <a:lnTo>
                  <a:pt x="0" y="0"/>
                </a:lnTo>
                <a:close/>
              </a:path>
            </a:pathLst>
          </a:custGeom>
          <a:blipFill>
            <a:blip r:embed="rId9"/>
            <a:stretch>
              <a:fillRect/>
            </a:stretch>
          </a:blipFill>
        </p:spPr>
      </p:sp>
      <p:sp>
        <p:nvSpPr>
          <p:cNvPr id="5" name="Title 1">
            <a:extLst>
              <a:ext uri="{FF2B5EF4-FFF2-40B4-BE49-F238E27FC236}">
                <a16:creationId xmlns:a16="http://schemas.microsoft.com/office/drawing/2014/main" id="{78C04B81-7D3D-1D15-5A8E-40E066236202}"/>
              </a:ext>
            </a:extLst>
          </p:cNvPr>
          <p:cNvSpPr txBox="1">
            <a:spLocks/>
          </p:cNvSpPr>
          <p:nvPr/>
        </p:nvSpPr>
        <p:spPr>
          <a:xfrm rot="18938870">
            <a:off x="578175" y="950820"/>
            <a:ext cx="2370454" cy="42005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dirty="0" err="1"/>
              <a:t>Thuật</a:t>
            </a:r>
            <a:r>
              <a:rPr lang="en-US" sz="2800" dirty="0"/>
              <a:t> </a:t>
            </a:r>
            <a:r>
              <a:rPr lang="en-US" sz="2800" dirty="0" err="1"/>
              <a:t>toán</a:t>
            </a:r>
            <a:endParaRPr lang="en-US" sz="2800" dirty="0"/>
          </a:p>
        </p:txBody>
      </p:sp>
      <p:graphicFrame>
        <p:nvGraphicFramePr>
          <p:cNvPr id="13" name="Diagram 12"/>
          <p:cNvGraphicFramePr/>
          <p:nvPr>
            <p:extLst>
              <p:ext uri="{D42A27DB-BD31-4B8C-83A1-F6EECF244321}">
                <p14:modId xmlns:p14="http://schemas.microsoft.com/office/powerpoint/2010/main" val="791079546"/>
              </p:ext>
            </p:extLst>
          </p:nvPr>
        </p:nvGraphicFramePr>
        <p:xfrm>
          <a:off x="2085350" y="1470961"/>
          <a:ext cx="5271800" cy="3472626"/>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extLst>
      <p:ext uri="{BB962C8B-B14F-4D97-AF65-F5344CB8AC3E}">
        <p14:creationId xmlns:p14="http://schemas.microsoft.com/office/powerpoint/2010/main" val="4211664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6">
            <a:extLst>
              <a:ext uri="{FF2B5EF4-FFF2-40B4-BE49-F238E27FC236}">
                <a16:creationId xmlns:a16="http://schemas.microsoft.com/office/drawing/2014/main" id="{85795795-9330-89A5-9661-6C5C5E0D3349}"/>
              </a:ext>
            </a:extLst>
          </p:cNvPr>
          <p:cNvGrpSpPr>
            <a:grpSpLocks noChangeAspect="1"/>
          </p:cNvGrpSpPr>
          <p:nvPr/>
        </p:nvGrpSpPr>
        <p:grpSpPr>
          <a:xfrm rot="-2183834">
            <a:off x="-486043" y="1551677"/>
            <a:ext cx="4790835" cy="3318097"/>
            <a:chOff x="0" y="0"/>
            <a:chExt cx="3429000" cy="2374900"/>
          </a:xfrm>
        </p:grpSpPr>
        <p:sp>
          <p:nvSpPr>
            <p:cNvPr id="27" name="Freeform 7">
              <a:extLst>
                <a:ext uri="{FF2B5EF4-FFF2-40B4-BE49-F238E27FC236}">
                  <a16:creationId xmlns:a16="http://schemas.microsoft.com/office/drawing/2014/main" id="{BB509888-C956-9D75-0A64-E1628D01970A}"/>
                </a:ext>
              </a:extLst>
            </p:cNvPr>
            <p:cNvSpPr/>
            <p:nvPr/>
          </p:nvSpPr>
          <p:spPr>
            <a:xfrm>
              <a:off x="50800" y="76200"/>
              <a:ext cx="3340100" cy="2235200"/>
            </a:xfrm>
            <a:custGeom>
              <a:avLst/>
              <a:gdLst/>
              <a:ahLst/>
              <a:cxnLst/>
              <a:rect l="l" t="t" r="r" b="b"/>
              <a:pathLst>
                <a:path w="3340100" h="2235200">
                  <a:moveTo>
                    <a:pt x="2171700" y="25400"/>
                  </a:moveTo>
                  <a:lnTo>
                    <a:pt x="2400300" y="0"/>
                  </a:lnTo>
                  <a:lnTo>
                    <a:pt x="2641600" y="38100"/>
                  </a:lnTo>
                  <a:lnTo>
                    <a:pt x="2984500" y="38100"/>
                  </a:lnTo>
                  <a:cubicBezTo>
                    <a:pt x="2984500" y="38100"/>
                    <a:pt x="3086100" y="12700"/>
                    <a:pt x="3098800" y="38100"/>
                  </a:cubicBezTo>
                  <a:cubicBezTo>
                    <a:pt x="3111500" y="63500"/>
                    <a:pt x="3162300" y="228600"/>
                    <a:pt x="3162300" y="228600"/>
                  </a:cubicBezTo>
                  <a:cubicBezTo>
                    <a:pt x="3162300" y="228600"/>
                    <a:pt x="3213100" y="304800"/>
                    <a:pt x="3200400" y="355600"/>
                  </a:cubicBezTo>
                  <a:cubicBezTo>
                    <a:pt x="3187700" y="406400"/>
                    <a:pt x="3225800" y="520700"/>
                    <a:pt x="3225800" y="520700"/>
                  </a:cubicBezTo>
                  <a:cubicBezTo>
                    <a:pt x="3225800" y="520700"/>
                    <a:pt x="3251200" y="571500"/>
                    <a:pt x="3225800" y="622300"/>
                  </a:cubicBezTo>
                  <a:cubicBezTo>
                    <a:pt x="3225800" y="622300"/>
                    <a:pt x="3213100" y="762000"/>
                    <a:pt x="3238500" y="812800"/>
                  </a:cubicBezTo>
                  <a:cubicBezTo>
                    <a:pt x="3238500" y="812800"/>
                    <a:pt x="3276600" y="838200"/>
                    <a:pt x="3251200" y="1003300"/>
                  </a:cubicBezTo>
                  <a:lnTo>
                    <a:pt x="3263900" y="1181100"/>
                  </a:lnTo>
                  <a:cubicBezTo>
                    <a:pt x="3263900" y="1181100"/>
                    <a:pt x="3238500" y="1257300"/>
                    <a:pt x="3251200" y="1308100"/>
                  </a:cubicBezTo>
                  <a:lnTo>
                    <a:pt x="3276600" y="1562100"/>
                  </a:lnTo>
                  <a:lnTo>
                    <a:pt x="3327400" y="1701800"/>
                  </a:lnTo>
                  <a:lnTo>
                    <a:pt x="3327400" y="1854200"/>
                  </a:lnTo>
                  <a:lnTo>
                    <a:pt x="3340100" y="1955800"/>
                  </a:lnTo>
                  <a:cubicBezTo>
                    <a:pt x="3340100" y="1955800"/>
                    <a:pt x="3314700" y="2019300"/>
                    <a:pt x="3213100" y="2044700"/>
                  </a:cubicBezTo>
                  <a:cubicBezTo>
                    <a:pt x="3213100" y="2044700"/>
                    <a:pt x="3149600" y="2044700"/>
                    <a:pt x="3098800" y="2082800"/>
                  </a:cubicBezTo>
                  <a:cubicBezTo>
                    <a:pt x="3048000" y="2120900"/>
                    <a:pt x="2933700" y="2197100"/>
                    <a:pt x="2870200" y="2184400"/>
                  </a:cubicBezTo>
                  <a:cubicBezTo>
                    <a:pt x="2870200" y="2184400"/>
                    <a:pt x="2717800" y="2171700"/>
                    <a:pt x="2692400" y="2146300"/>
                  </a:cubicBezTo>
                  <a:cubicBezTo>
                    <a:pt x="2692400" y="2146300"/>
                    <a:pt x="2590800" y="2133600"/>
                    <a:pt x="2565400" y="2133600"/>
                  </a:cubicBezTo>
                  <a:cubicBezTo>
                    <a:pt x="2540000" y="2133600"/>
                    <a:pt x="2476500" y="2146300"/>
                    <a:pt x="2476500" y="2146300"/>
                  </a:cubicBezTo>
                  <a:cubicBezTo>
                    <a:pt x="2476500" y="2146300"/>
                    <a:pt x="2400300" y="2171700"/>
                    <a:pt x="2362200" y="2159000"/>
                  </a:cubicBezTo>
                  <a:cubicBezTo>
                    <a:pt x="2324100" y="2146300"/>
                    <a:pt x="2298700" y="2146300"/>
                    <a:pt x="2222500" y="2159000"/>
                  </a:cubicBezTo>
                  <a:cubicBezTo>
                    <a:pt x="2222500" y="2159000"/>
                    <a:pt x="2197100" y="2184400"/>
                    <a:pt x="2019300" y="2184400"/>
                  </a:cubicBezTo>
                  <a:cubicBezTo>
                    <a:pt x="2019300" y="2184400"/>
                    <a:pt x="1866900" y="2235200"/>
                    <a:pt x="1790700" y="2184400"/>
                  </a:cubicBezTo>
                  <a:cubicBezTo>
                    <a:pt x="1790700" y="2184400"/>
                    <a:pt x="1765300" y="2146300"/>
                    <a:pt x="1549400" y="2159000"/>
                  </a:cubicBezTo>
                  <a:cubicBezTo>
                    <a:pt x="1549400" y="2159000"/>
                    <a:pt x="1397000" y="2171700"/>
                    <a:pt x="1371600" y="2159000"/>
                  </a:cubicBezTo>
                  <a:lnTo>
                    <a:pt x="1066800" y="2197100"/>
                  </a:lnTo>
                  <a:cubicBezTo>
                    <a:pt x="1066800" y="2197100"/>
                    <a:pt x="723900" y="2184400"/>
                    <a:pt x="673100" y="2171700"/>
                  </a:cubicBezTo>
                  <a:cubicBezTo>
                    <a:pt x="622300" y="2159000"/>
                    <a:pt x="419100" y="2120900"/>
                    <a:pt x="393700" y="2146300"/>
                  </a:cubicBezTo>
                  <a:cubicBezTo>
                    <a:pt x="368300" y="2171700"/>
                    <a:pt x="215900" y="2171700"/>
                    <a:pt x="190500" y="2159000"/>
                  </a:cubicBezTo>
                  <a:cubicBezTo>
                    <a:pt x="165100" y="2146300"/>
                    <a:pt x="127000" y="2044700"/>
                    <a:pt x="114300" y="1993900"/>
                  </a:cubicBezTo>
                  <a:cubicBezTo>
                    <a:pt x="101600" y="1943100"/>
                    <a:pt x="101600" y="1803400"/>
                    <a:pt x="101600" y="1778000"/>
                  </a:cubicBezTo>
                  <a:cubicBezTo>
                    <a:pt x="101600" y="1752600"/>
                    <a:pt x="63500" y="1714500"/>
                    <a:pt x="63500" y="1714500"/>
                  </a:cubicBezTo>
                  <a:lnTo>
                    <a:pt x="88900" y="1562100"/>
                  </a:lnTo>
                  <a:cubicBezTo>
                    <a:pt x="88900" y="1562100"/>
                    <a:pt x="88900" y="1435100"/>
                    <a:pt x="63500" y="1397000"/>
                  </a:cubicBezTo>
                  <a:cubicBezTo>
                    <a:pt x="38100" y="1358900"/>
                    <a:pt x="63500" y="1206500"/>
                    <a:pt x="63500" y="1206500"/>
                  </a:cubicBezTo>
                  <a:cubicBezTo>
                    <a:pt x="63500" y="1206500"/>
                    <a:pt x="38100" y="1079500"/>
                    <a:pt x="50800" y="1041400"/>
                  </a:cubicBezTo>
                  <a:cubicBezTo>
                    <a:pt x="63500" y="1003300"/>
                    <a:pt x="76200" y="939800"/>
                    <a:pt x="76200" y="901700"/>
                  </a:cubicBezTo>
                  <a:cubicBezTo>
                    <a:pt x="76200" y="863600"/>
                    <a:pt x="50800" y="673100"/>
                    <a:pt x="50800" y="673100"/>
                  </a:cubicBezTo>
                  <a:lnTo>
                    <a:pt x="25400" y="571500"/>
                  </a:lnTo>
                  <a:cubicBezTo>
                    <a:pt x="25400" y="571500"/>
                    <a:pt x="0" y="508000"/>
                    <a:pt x="12700" y="393700"/>
                  </a:cubicBezTo>
                  <a:cubicBezTo>
                    <a:pt x="25400" y="279400"/>
                    <a:pt x="12700" y="279400"/>
                    <a:pt x="12700" y="279400"/>
                  </a:cubicBezTo>
                  <a:lnTo>
                    <a:pt x="215900" y="190500"/>
                  </a:lnTo>
                  <a:cubicBezTo>
                    <a:pt x="215900" y="190500"/>
                    <a:pt x="317500" y="76200"/>
                    <a:pt x="482600" y="76200"/>
                  </a:cubicBezTo>
                  <a:lnTo>
                    <a:pt x="609600" y="114300"/>
                  </a:lnTo>
                  <a:cubicBezTo>
                    <a:pt x="609600" y="114300"/>
                    <a:pt x="660400" y="139700"/>
                    <a:pt x="749300" y="127000"/>
                  </a:cubicBezTo>
                  <a:cubicBezTo>
                    <a:pt x="838200" y="114300"/>
                    <a:pt x="914400" y="88900"/>
                    <a:pt x="914400" y="88900"/>
                  </a:cubicBezTo>
                  <a:cubicBezTo>
                    <a:pt x="914400" y="88900"/>
                    <a:pt x="1003300" y="114300"/>
                    <a:pt x="1066800" y="88900"/>
                  </a:cubicBezTo>
                  <a:lnTo>
                    <a:pt x="1117600" y="76200"/>
                  </a:lnTo>
                  <a:lnTo>
                    <a:pt x="1143000" y="76200"/>
                  </a:lnTo>
                  <a:cubicBezTo>
                    <a:pt x="1143000" y="76200"/>
                    <a:pt x="1181100" y="50800"/>
                    <a:pt x="1206500" y="76200"/>
                  </a:cubicBezTo>
                  <a:cubicBezTo>
                    <a:pt x="1206500" y="76200"/>
                    <a:pt x="1231900" y="50800"/>
                    <a:pt x="1270000" y="63500"/>
                  </a:cubicBezTo>
                  <a:cubicBezTo>
                    <a:pt x="1270000" y="63500"/>
                    <a:pt x="1346200" y="38100"/>
                    <a:pt x="1346200" y="38100"/>
                  </a:cubicBezTo>
                  <a:cubicBezTo>
                    <a:pt x="1346200" y="38100"/>
                    <a:pt x="1435100" y="38100"/>
                    <a:pt x="1435100" y="38100"/>
                  </a:cubicBezTo>
                  <a:lnTo>
                    <a:pt x="1524000" y="63500"/>
                  </a:lnTo>
                  <a:lnTo>
                    <a:pt x="1765300" y="63500"/>
                  </a:lnTo>
                  <a:lnTo>
                    <a:pt x="1892300" y="50800"/>
                  </a:lnTo>
                  <a:lnTo>
                    <a:pt x="1943100" y="76200"/>
                  </a:lnTo>
                  <a:lnTo>
                    <a:pt x="2019300" y="50800"/>
                  </a:lnTo>
                  <a:lnTo>
                    <a:pt x="2171700" y="25400"/>
                  </a:lnTo>
                  <a:close/>
                </a:path>
              </a:pathLst>
            </a:custGeom>
            <a:blipFill>
              <a:blip r:embed="rId2"/>
              <a:stretch>
                <a:fillRect t="-278" b="-278"/>
              </a:stretch>
            </a:blipFill>
          </p:spPr>
        </p:sp>
        <p:sp>
          <p:nvSpPr>
            <p:cNvPr id="28" name="Freeform 8">
              <a:extLst>
                <a:ext uri="{FF2B5EF4-FFF2-40B4-BE49-F238E27FC236}">
                  <a16:creationId xmlns:a16="http://schemas.microsoft.com/office/drawing/2014/main" id="{2E43F90D-837A-E162-6AD8-D3D5102B6A40}"/>
                </a:ext>
              </a:extLst>
            </p:cNvPr>
            <p:cNvSpPr/>
            <p:nvPr/>
          </p:nvSpPr>
          <p:spPr>
            <a:xfrm>
              <a:off x="0" y="0"/>
              <a:ext cx="3429000" cy="2374900"/>
            </a:xfrm>
            <a:custGeom>
              <a:avLst/>
              <a:gdLst/>
              <a:ahLst/>
              <a:cxnLst/>
              <a:rect l="l" t="t" r="r" b="b"/>
              <a:pathLst>
                <a:path w="3429000" h="2374900">
                  <a:moveTo>
                    <a:pt x="3429000" y="2374900"/>
                  </a:moveTo>
                  <a:lnTo>
                    <a:pt x="0" y="2374900"/>
                  </a:lnTo>
                  <a:lnTo>
                    <a:pt x="0" y="0"/>
                  </a:lnTo>
                  <a:lnTo>
                    <a:pt x="3429000" y="0"/>
                  </a:lnTo>
                  <a:lnTo>
                    <a:pt x="3429000" y="2374900"/>
                  </a:lnTo>
                  <a:close/>
                </a:path>
              </a:pathLst>
            </a:custGeom>
            <a:blipFill>
              <a:blip r:embed="rId3"/>
              <a:stretch>
                <a:fillRect l="-2902" t="-10996" r="-2492" b="-11124"/>
              </a:stretch>
            </a:blipFill>
          </p:spPr>
        </p:sp>
      </p:grpSp>
      <p:sp>
        <p:nvSpPr>
          <p:cNvPr id="24" name="Freeform 12">
            <a:extLst>
              <a:ext uri="{FF2B5EF4-FFF2-40B4-BE49-F238E27FC236}">
                <a16:creationId xmlns:a16="http://schemas.microsoft.com/office/drawing/2014/main" id="{B4B06ACC-2649-F9E6-076E-17E08891994A}"/>
              </a:ext>
            </a:extLst>
          </p:cNvPr>
          <p:cNvSpPr/>
          <p:nvPr/>
        </p:nvSpPr>
        <p:spPr>
          <a:xfrm rot="-296991">
            <a:off x="629697" y="595161"/>
            <a:ext cx="7550997" cy="5860150"/>
          </a:xfrm>
          <a:custGeom>
            <a:avLst/>
            <a:gdLst/>
            <a:ahLst/>
            <a:cxnLst/>
            <a:rect l="l" t="t" r="r" b="b"/>
            <a:pathLst>
              <a:path w="12128005" h="7794293">
                <a:moveTo>
                  <a:pt x="0" y="0"/>
                </a:moveTo>
                <a:lnTo>
                  <a:pt x="12128006" y="0"/>
                </a:lnTo>
                <a:lnTo>
                  <a:pt x="12128006" y="7794293"/>
                </a:lnTo>
                <a:lnTo>
                  <a:pt x="0" y="7794293"/>
                </a:lnTo>
                <a:lnTo>
                  <a:pt x="0" y="0"/>
                </a:lnTo>
                <a:close/>
              </a:path>
            </a:pathLst>
          </a:custGeom>
          <a:blipFill>
            <a:blip r:embed="rId4">
              <a:extLst>
                <a:ext uri="{BEBA8EAE-BF5A-486C-A8C5-ECC9F3942E4B}">
                  <a14:imgProps xmlns:a14="http://schemas.microsoft.com/office/drawing/2010/main">
                    <a14:imgLayer r:embed="rId5">
                      <a14:imgEffect>
                        <a14:colorTemperature colorTemp="7200"/>
                      </a14:imgEffect>
                    </a14:imgLayer>
                  </a14:imgProps>
                </a:ext>
              </a:extLst>
            </a:blip>
            <a:stretch>
              <a:fillRect/>
            </a:stretch>
          </a:blipFill>
        </p:spPr>
      </p:sp>
      <p:sp>
        <p:nvSpPr>
          <p:cNvPr id="19" name="Freeform 19">
            <a:extLst>
              <a:ext uri="{FF2B5EF4-FFF2-40B4-BE49-F238E27FC236}">
                <a16:creationId xmlns:a16="http://schemas.microsoft.com/office/drawing/2014/main" id="{1DDE2431-E0BD-67DB-0E40-5BABA93B07D3}"/>
              </a:ext>
            </a:extLst>
          </p:cNvPr>
          <p:cNvSpPr/>
          <p:nvPr/>
        </p:nvSpPr>
        <p:spPr>
          <a:xfrm rot="13567860">
            <a:off x="7540880" y="-182355"/>
            <a:ext cx="2377395" cy="1023471"/>
          </a:xfrm>
          <a:custGeom>
            <a:avLst/>
            <a:gdLst/>
            <a:ahLst/>
            <a:cxnLst/>
            <a:rect l="l" t="t" r="r" b="b"/>
            <a:pathLst>
              <a:path w="5117166" h="1272895">
                <a:moveTo>
                  <a:pt x="0" y="0"/>
                </a:moveTo>
                <a:lnTo>
                  <a:pt x="5117166" y="0"/>
                </a:lnTo>
                <a:lnTo>
                  <a:pt x="5117166" y="1272895"/>
                </a:lnTo>
                <a:lnTo>
                  <a:pt x="0" y="1272895"/>
                </a:lnTo>
                <a:lnTo>
                  <a:pt x="0" y="0"/>
                </a:lnTo>
                <a:close/>
              </a:path>
            </a:pathLst>
          </a:custGeom>
          <a:blipFill>
            <a:blip r:embed="rId6"/>
            <a:stretch>
              <a:fillRect/>
            </a:stretch>
          </a:blipFill>
        </p:spPr>
      </p:sp>
      <p:sp>
        <p:nvSpPr>
          <p:cNvPr id="21" name="Freeform 13">
            <a:extLst>
              <a:ext uri="{FF2B5EF4-FFF2-40B4-BE49-F238E27FC236}">
                <a16:creationId xmlns:a16="http://schemas.microsoft.com/office/drawing/2014/main" id="{F4A3F8EF-908F-6FF1-6C13-654F71EFC5B9}"/>
              </a:ext>
            </a:extLst>
          </p:cNvPr>
          <p:cNvSpPr/>
          <p:nvPr/>
        </p:nvSpPr>
        <p:spPr>
          <a:xfrm rot="18682751">
            <a:off x="-2558583" y="424452"/>
            <a:ext cx="5117166" cy="1272895"/>
          </a:xfrm>
          <a:custGeom>
            <a:avLst/>
            <a:gdLst/>
            <a:ahLst/>
            <a:cxnLst/>
            <a:rect l="l" t="t" r="r" b="b"/>
            <a:pathLst>
              <a:path w="5117166" h="1272895">
                <a:moveTo>
                  <a:pt x="0" y="0"/>
                </a:moveTo>
                <a:lnTo>
                  <a:pt x="5117167" y="0"/>
                </a:lnTo>
                <a:lnTo>
                  <a:pt x="5117167" y="1272895"/>
                </a:lnTo>
                <a:lnTo>
                  <a:pt x="0" y="1272895"/>
                </a:lnTo>
                <a:lnTo>
                  <a:pt x="0" y="0"/>
                </a:lnTo>
                <a:close/>
              </a:path>
            </a:pathLst>
          </a:custGeom>
          <a:blipFill>
            <a:blip r:embed="rId6"/>
            <a:stretch>
              <a:fillRect/>
            </a:stretch>
          </a:blipFill>
        </p:spPr>
      </p:sp>
      <p:sp>
        <p:nvSpPr>
          <p:cNvPr id="22" name="Freeform 14">
            <a:extLst>
              <a:ext uri="{FF2B5EF4-FFF2-40B4-BE49-F238E27FC236}">
                <a16:creationId xmlns:a16="http://schemas.microsoft.com/office/drawing/2014/main" id="{F14DA815-C6CD-17E3-055F-CAE262CB2CE0}"/>
              </a:ext>
            </a:extLst>
          </p:cNvPr>
          <p:cNvSpPr/>
          <p:nvPr/>
        </p:nvSpPr>
        <p:spPr>
          <a:xfrm rot="-3569674">
            <a:off x="-1470386" y="-1608574"/>
            <a:ext cx="3944942" cy="3875906"/>
          </a:xfrm>
          <a:custGeom>
            <a:avLst/>
            <a:gdLst/>
            <a:ahLst/>
            <a:cxnLst/>
            <a:rect l="l" t="t" r="r" b="b"/>
            <a:pathLst>
              <a:path w="3944942" h="3875906">
                <a:moveTo>
                  <a:pt x="0" y="0"/>
                </a:moveTo>
                <a:lnTo>
                  <a:pt x="3944943" y="0"/>
                </a:lnTo>
                <a:lnTo>
                  <a:pt x="3944943" y="3875906"/>
                </a:lnTo>
                <a:lnTo>
                  <a:pt x="0" y="3875906"/>
                </a:lnTo>
                <a:lnTo>
                  <a:pt x="0" y="0"/>
                </a:lnTo>
                <a:close/>
              </a:path>
            </a:pathLst>
          </a:custGeom>
          <a:blipFill>
            <a:blip r:embed="rId7"/>
            <a:stretch>
              <a:fillRect/>
            </a:stretch>
          </a:blipFill>
        </p:spPr>
        <p:txBody>
          <a:bodyPr/>
          <a:lstStyle/>
          <a:p>
            <a:endParaRPr lang="en-US"/>
          </a:p>
        </p:txBody>
      </p:sp>
      <p:sp>
        <p:nvSpPr>
          <p:cNvPr id="23" name="Freeform 16">
            <a:extLst>
              <a:ext uri="{FF2B5EF4-FFF2-40B4-BE49-F238E27FC236}">
                <a16:creationId xmlns:a16="http://schemas.microsoft.com/office/drawing/2014/main" id="{6E4F4D00-3BAC-4CA1-1C41-979F823E1324}"/>
              </a:ext>
            </a:extLst>
          </p:cNvPr>
          <p:cNvSpPr/>
          <p:nvPr/>
        </p:nvSpPr>
        <p:spPr>
          <a:xfrm rot="704966">
            <a:off x="7390031" y="1977060"/>
            <a:ext cx="3507936" cy="4278879"/>
          </a:xfrm>
          <a:custGeom>
            <a:avLst/>
            <a:gdLst/>
            <a:ahLst/>
            <a:cxnLst/>
            <a:rect l="l" t="t" r="r" b="b"/>
            <a:pathLst>
              <a:path w="3507936" h="4278879">
                <a:moveTo>
                  <a:pt x="0" y="0"/>
                </a:moveTo>
                <a:lnTo>
                  <a:pt x="3507935" y="0"/>
                </a:lnTo>
                <a:lnTo>
                  <a:pt x="3507935" y="4278879"/>
                </a:lnTo>
                <a:lnTo>
                  <a:pt x="0" y="4278879"/>
                </a:lnTo>
                <a:lnTo>
                  <a:pt x="0" y="0"/>
                </a:lnTo>
                <a:close/>
              </a:path>
            </a:pathLst>
          </a:custGeom>
          <a:blipFill>
            <a:blip r:embed="rId8"/>
            <a:stretch>
              <a:fillRect/>
            </a:stretch>
          </a:blipFill>
        </p:spPr>
      </p:sp>
      <p:sp>
        <p:nvSpPr>
          <p:cNvPr id="2" name="Freeform 6">
            <a:extLst>
              <a:ext uri="{FF2B5EF4-FFF2-40B4-BE49-F238E27FC236}">
                <a16:creationId xmlns:a16="http://schemas.microsoft.com/office/drawing/2014/main" id="{E6CAB24D-436B-FABB-CD5A-B7D09F6D8EB5}"/>
              </a:ext>
            </a:extLst>
          </p:cNvPr>
          <p:cNvSpPr/>
          <p:nvPr/>
        </p:nvSpPr>
        <p:spPr>
          <a:xfrm rot="19047208">
            <a:off x="410973" y="714604"/>
            <a:ext cx="2562347" cy="1056832"/>
          </a:xfrm>
          <a:custGeom>
            <a:avLst/>
            <a:gdLst/>
            <a:ahLst/>
            <a:cxnLst/>
            <a:rect l="l" t="t" r="r" b="b"/>
            <a:pathLst>
              <a:path w="9255763" h="7961133">
                <a:moveTo>
                  <a:pt x="0" y="0"/>
                </a:moveTo>
                <a:lnTo>
                  <a:pt x="9255762" y="0"/>
                </a:lnTo>
                <a:lnTo>
                  <a:pt x="9255762" y="7961133"/>
                </a:lnTo>
                <a:lnTo>
                  <a:pt x="0" y="7961133"/>
                </a:lnTo>
                <a:lnTo>
                  <a:pt x="0" y="0"/>
                </a:lnTo>
                <a:close/>
              </a:path>
            </a:pathLst>
          </a:custGeom>
          <a:blipFill>
            <a:blip r:embed="rId9"/>
            <a:stretch>
              <a:fillRect/>
            </a:stretch>
          </a:blipFill>
        </p:spPr>
      </p:sp>
      <p:sp>
        <p:nvSpPr>
          <p:cNvPr id="5" name="Title 1">
            <a:extLst>
              <a:ext uri="{FF2B5EF4-FFF2-40B4-BE49-F238E27FC236}">
                <a16:creationId xmlns:a16="http://schemas.microsoft.com/office/drawing/2014/main" id="{78C04B81-7D3D-1D15-5A8E-40E066236202}"/>
              </a:ext>
            </a:extLst>
          </p:cNvPr>
          <p:cNvSpPr txBox="1">
            <a:spLocks/>
          </p:cNvSpPr>
          <p:nvPr/>
        </p:nvSpPr>
        <p:spPr>
          <a:xfrm rot="18938870">
            <a:off x="578175" y="950820"/>
            <a:ext cx="2370454" cy="42005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dirty="0" err="1" smtClean="0"/>
              <a:t>Phân</a:t>
            </a:r>
            <a:r>
              <a:rPr lang="en-US" sz="2800" dirty="0" smtClean="0"/>
              <a:t> </a:t>
            </a:r>
            <a:r>
              <a:rPr lang="en-US" sz="2800" dirty="0" err="1" smtClean="0"/>
              <a:t>tích</a:t>
            </a:r>
            <a:endParaRPr lang="en-US" sz="2800" dirty="0"/>
          </a:p>
        </p:txBody>
      </p:sp>
      <p:sp>
        <p:nvSpPr>
          <p:cNvPr id="3" name="Rectangle 2"/>
          <p:cNvSpPr/>
          <p:nvPr/>
        </p:nvSpPr>
        <p:spPr>
          <a:xfrm>
            <a:off x="2091002" y="1607540"/>
            <a:ext cx="6165691" cy="3108543"/>
          </a:xfrm>
          <a:prstGeom prst="rect">
            <a:avLst/>
          </a:prstGeom>
        </p:spPr>
        <p:txBody>
          <a:bodyPr wrap="square">
            <a:spAutoFit/>
          </a:bodyPr>
          <a:lstStyle/>
          <a:p>
            <a:pPr algn="just"/>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Khởi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tạo</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mô</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hình</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nhận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diện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biển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số</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xe</a:t>
            </a:r>
            <a:endParaRPr lang="en-US" b="1"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self.reader</a:t>
            </a:r>
            <a:r>
              <a:rPr lang="en-US" b="1" dirty="0">
                <a:latin typeface="Times New Roman" panose="02020603050405020304" pitchFamily="18" charset="0"/>
                <a:cs typeface="Times New Roman" panose="02020603050405020304" pitchFamily="18" charset="0"/>
              </a:rPr>
              <a:t> = </a:t>
            </a:r>
            <a:r>
              <a:rPr lang="en-US" b="1" dirty="0" err="1">
                <a:latin typeface="Times New Roman" panose="02020603050405020304" pitchFamily="18" charset="0"/>
                <a:cs typeface="Times New Roman" panose="02020603050405020304" pitchFamily="18" charset="0"/>
              </a:rPr>
              <a:t>easyocr.Reader</a:t>
            </a:r>
            <a:r>
              <a:rPr lang="en-US" b="1" dirty="0">
                <a:latin typeface="Times New Roman" panose="02020603050405020304" pitchFamily="18" charset="0"/>
                <a:cs typeface="Times New Roman" panose="02020603050405020304" pitchFamily="18" charset="0"/>
              </a:rPr>
              <a:t>(['</a:t>
            </a:r>
            <a:r>
              <a:rPr lang="en-US" b="1" dirty="0" err="1">
                <a:latin typeface="Times New Roman" panose="02020603050405020304" pitchFamily="18" charset="0"/>
                <a:cs typeface="Times New Roman" panose="02020603050405020304" pitchFamily="18" charset="0"/>
              </a:rPr>
              <a:t>en</a:t>
            </a:r>
            <a:r>
              <a:rPr lang="en-US" b="1" dirty="0">
                <a:latin typeface="Times New Roman" panose="02020603050405020304" pitchFamily="18" charset="0"/>
                <a:cs typeface="Times New Roman" panose="02020603050405020304" pitchFamily="18" charset="0"/>
              </a:rPr>
              <a:t>'])</a:t>
            </a:r>
          </a:p>
          <a:p>
            <a:pPr algn="just"/>
            <a:endParaRPr lang="en-US" b="1"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Sử</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dụng</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hộp</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thoại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tệp</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để</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lấy</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đường</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dẫn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của</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tệp</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ảnh</a:t>
            </a:r>
            <a:endParaRPr lang="en-US" b="1"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file_path</a:t>
            </a:r>
            <a:r>
              <a:rPr lang="en-US" b="1" dirty="0">
                <a:latin typeface="Times New Roman" panose="02020603050405020304" pitchFamily="18" charset="0"/>
                <a:cs typeface="Times New Roman" panose="02020603050405020304" pitchFamily="18" charset="0"/>
              </a:rPr>
              <a:t> = </a:t>
            </a:r>
            <a:r>
              <a:rPr lang="en-US" b="1" dirty="0" err="1">
                <a:latin typeface="Times New Roman" panose="02020603050405020304" pitchFamily="18" charset="0"/>
                <a:cs typeface="Times New Roman" panose="02020603050405020304" pitchFamily="18" charset="0"/>
              </a:rPr>
              <a:t>filedialog.askopenfilename</a:t>
            </a:r>
            <a:r>
              <a:rPr lang="en-US" b="1" dirty="0">
                <a:latin typeface="Times New Roman" panose="02020603050405020304" pitchFamily="18" charset="0"/>
                <a:cs typeface="Times New Roman" panose="02020603050405020304" pitchFamily="18" charset="0"/>
              </a:rPr>
              <a:t>(</a:t>
            </a:r>
            <a:r>
              <a:rPr lang="en-US" b="1" dirty="0" err="1">
                <a:latin typeface="Times New Roman" panose="02020603050405020304" pitchFamily="18" charset="0"/>
                <a:cs typeface="Times New Roman" panose="02020603050405020304" pitchFamily="18" charset="0"/>
              </a:rPr>
              <a:t>filetypes</a:t>
            </a:r>
            <a:r>
              <a:rPr lang="en-US" b="1" dirty="0">
                <a:latin typeface="Times New Roman" panose="02020603050405020304" pitchFamily="18" charset="0"/>
                <a:cs typeface="Times New Roman" panose="02020603050405020304" pitchFamily="18" charset="0"/>
              </a:rPr>
              <a:t>=[("Image files</a:t>
            </a:r>
            <a:r>
              <a:rPr lang="en-US" b="1" dirty="0" smtClean="0">
                <a:latin typeface="Times New Roman" panose="02020603050405020304" pitchFamily="18" charset="0"/>
                <a:cs typeface="Times New Roman" panose="02020603050405020304" pitchFamily="18" charset="0"/>
              </a:rPr>
              <a:t>",                                     </a:t>
            </a:r>
          </a:p>
          <a:p>
            <a:pPr algn="just"/>
            <a:r>
              <a:rPr lang="en-US" b="1" dirty="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"*.jpg;*.jpeg;*.</a:t>
            </a:r>
            <a:r>
              <a:rPr lang="en-US" b="1" dirty="0" err="1">
                <a:latin typeface="Times New Roman" panose="02020603050405020304" pitchFamily="18" charset="0"/>
                <a:cs typeface="Times New Roman" panose="02020603050405020304" pitchFamily="18" charset="0"/>
              </a:rPr>
              <a:t>png</a:t>
            </a:r>
            <a:r>
              <a:rPr lang="en-US" b="1" dirty="0" smtClean="0">
                <a:latin typeface="Times New Roman" panose="02020603050405020304" pitchFamily="18" charset="0"/>
                <a:cs typeface="Times New Roman" panose="02020603050405020304" pitchFamily="18" charset="0"/>
              </a:rPr>
              <a:t>")])</a:t>
            </a:r>
            <a:endParaRPr lang="en-US" b="1"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Đọc</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ảnh</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đã</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chọn</a:t>
            </a:r>
            <a:endParaRPr lang="en-US" b="1"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self.captured_image</a:t>
            </a:r>
            <a:r>
              <a:rPr lang="en-US" b="1" dirty="0">
                <a:latin typeface="Times New Roman" panose="02020603050405020304" pitchFamily="18" charset="0"/>
                <a:cs typeface="Times New Roman" panose="02020603050405020304" pitchFamily="18" charset="0"/>
              </a:rPr>
              <a:t> = cv2.imread(</a:t>
            </a:r>
            <a:r>
              <a:rPr lang="en-US" b="1" dirty="0" err="1">
                <a:latin typeface="Times New Roman" panose="02020603050405020304" pitchFamily="18" charset="0"/>
                <a:cs typeface="Times New Roman" panose="02020603050405020304" pitchFamily="18" charset="0"/>
              </a:rPr>
              <a:t>file_path</a:t>
            </a:r>
            <a:r>
              <a:rPr lang="en-US" b="1" dirty="0">
                <a:latin typeface="Times New Roman" panose="02020603050405020304" pitchFamily="18" charset="0"/>
                <a:cs typeface="Times New Roman" panose="02020603050405020304" pitchFamily="18" charset="0"/>
              </a:rPr>
              <a:t>)</a:t>
            </a:r>
          </a:p>
          <a:p>
            <a:pPr algn="just"/>
            <a:endParaRPr lang="en-US" b="1"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Chuyển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đổi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không</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gian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màu</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của</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ảnh</a:t>
            </a:r>
            <a:endParaRPr lang="en-US" b="1"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rgb_image</a:t>
            </a:r>
            <a:r>
              <a:rPr lang="en-US" b="1" dirty="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 cv2.cvtColor(</a:t>
            </a:r>
            <a:r>
              <a:rPr lang="en-US" b="1" dirty="0" err="1" smtClean="0">
                <a:latin typeface="Times New Roman" panose="02020603050405020304" pitchFamily="18" charset="0"/>
                <a:cs typeface="Times New Roman" panose="02020603050405020304" pitchFamily="18" charset="0"/>
              </a:rPr>
              <a:t>self.captured_image</a:t>
            </a:r>
            <a:r>
              <a:rPr lang="en-US" b="1" dirty="0" smtClean="0">
                <a:latin typeface="Times New Roman" panose="02020603050405020304" pitchFamily="18" charset="0"/>
                <a:cs typeface="Times New Roman" panose="02020603050405020304" pitchFamily="18" charset="0"/>
              </a:rPr>
              <a:t>,  </a:t>
            </a:r>
          </a:p>
          <a:p>
            <a:pPr algn="just"/>
            <a:r>
              <a:rPr lang="en-US" b="1" dirty="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                                                 cv2.COLOR_BGR2RGB</a:t>
            </a:r>
            <a:r>
              <a:rPr lang="en-US" b="1" dirty="0">
                <a:latin typeface="Times New Roman" panose="02020603050405020304" pitchFamily="18" charset="0"/>
                <a:cs typeface="Times New Roman" panose="02020603050405020304" pitchFamily="18" charset="0"/>
              </a:rPr>
              <a:t>)</a:t>
            </a:r>
          </a:p>
          <a:p>
            <a:pPr algn="just"/>
            <a:r>
              <a:rPr lang="en-US" b="1" dirty="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image </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Image.fromarray</a:t>
            </a:r>
            <a:r>
              <a:rPr lang="en-US" b="1" dirty="0">
                <a:latin typeface="Times New Roman" panose="02020603050405020304" pitchFamily="18" charset="0"/>
                <a:cs typeface="Times New Roman" panose="02020603050405020304" pitchFamily="18" charset="0"/>
              </a:rPr>
              <a:t>(</a:t>
            </a:r>
            <a:r>
              <a:rPr lang="en-US" b="1" dirty="0" err="1">
                <a:latin typeface="Times New Roman" panose="02020603050405020304" pitchFamily="18" charset="0"/>
                <a:cs typeface="Times New Roman" panose="02020603050405020304" pitchFamily="18" charset="0"/>
              </a:rPr>
              <a:t>rgb_image</a:t>
            </a:r>
            <a:r>
              <a:rPr lang="en-US" b="1" dirty="0">
                <a:latin typeface="Times New Roman" panose="02020603050405020304" pitchFamily="18" charset="0"/>
                <a:cs typeface="Times New Roman" panose="02020603050405020304" pitchFamily="18" charset="0"/>
              </a:rPr>
              <a:t>)</a:t>
            </a:r>
          </a:p>
          <a:p>
            <a:pPr algn="just"/>
            <a:r>
              <a:rPr lang="en-US" b="1" dirty="0">
                <a:latin typeface="Times New Roman" panose="02020603050405020304" pitchFamily="18" charset="0"/>
                <a:cs typeface="Times New Roman" panose="02020603050405020304" pitchFamily="18" charset="0"/>
              </a:rPr>
              <a:t>            image = </a:t>
            </a:r>
            <a:r>
              <a:rPr lang="en-US" b="1" dirty="0" err="1">
                <a:latin typeface="Times New Roman" panose="02020603050405020304" pitchFamily="18" charset="0"/>
                <a:cs typeface="Times New Roman" panose="02020603050405020304" pitchFamily="18" charset="0"/>
              </a:rPr>
              <a:t>ImageTk.PhotoImage</a:t>
            </a:r>
            <a:r>
              <a:rPr lang="en-US" b="1" dirty="0">
                <a:latin typeface="Times New Roman" panose="02020603050405020304" pitchFamily="18" charset="0"/>
                <a:cs typeface="Times New Roman" panose="02020603050405020304" pitchFamily="18" charset="0"/>
              </a:rPr>
              <a:t>(image)</a:t>
            </a:r>
          </a:p>
        </p:txBody>
      </p:sp>
    </p:spTree>
    <p:extLst>
      <p:ext uri="{BB962C8B-B14F-4D97-AF65-F5344CB8AC3E}">
        <p14:creationId xmlns:p14="http://schemas.microsoft.com/office/powerpoint/2010/main" val="3354473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6">
            <a:extLst>
              <a:ext uri="{FF2B5EF4-FFF2-40B4-BE49-F238E27FC236}">
                <a16:creationId xmlns:a16="http://schemas.microsoft.com/office/drawing/2014/main" id="{85795795-9330-89A5-9661-6C5C5E0D3349}"/>
              </a:ext>
            </a:extLst>
          </p:cNvPr>
          <p:cNvGrpSpPr>
            <a:grpSpLocks noChangeAspect="1"/>
          </p:cNvGrpSpPr>
          <p:nvPr/>
        </p:nvGrpSpPr>
        <p:grpSpPr>
          <a:xfrm rot="-2183834">
            <a:off x="-486043" y="1551677"/>
            <a:ext cx="4790835" cy="3318097"/>
            <a:chOff x="0" y="0"/>
            <a:chExt cx="3429000" cy="2374900"/>
          </a:xfrm>
        </p:grpSpPr>
        <p:sp>
          <p:nvSpPr>
            <p:cNvPr id="27" name="Freeform 7">
              <a:extLst>
                <a:ext uri="{FF2B5EF4-FFF2-40B4-BE49-F238E27FC236}">
                  <a16:creationId xmlns:a16="http://schemas.microsoft.com/office/drawing/2014/main" id="{BB509888-C956-9D75-0A64-E1628D01970A}"/>
                </a:ext>
              </a:extLst>
            </p:cNvPr>
            <p:cNvSpPr/>
            <p:nvPr/>
          </p:nvSpPr>
          <p:spPr>
            <a:xfrm>
              <a:off x="50800" y="76200"/>
              <a:ext cx="3340100" cy="2235200"/>
            </a:xfrm>
            <a:custGeom>
              <a:avLst/>
              <a:gdLst/>
              <a:ahLst/>
              <a:cxnLst/>
              <a:rect l="l" t="t" r="r" b="b"/>
              <a:pathLst>
                <a:path w="3340100" h="2235200">
                  <a:moveTo>
                    <a:pt x="2171700" y="25400"/>
                  </a:moveTo>
                  <a:lnTo>
                    <a:pt x="2400300" y="0"/>
                  </a:lnTo>
                  <a:lnTo>
                    <a:pt x="2641600" y="38100"/>
                  </a:lnTo>
                  <a:lnTo>
                    <a:pt x="2984500" y="38100"/>
                  </a:lnTo>
                  <a:cubicBezTo>
                    <a:pt x="2984500" y="38100"/>
                    <a:pt x="3086100" y="12700"/>
                    <a:pt x="3098800" y="38100"/>
                  </a:cubicBezTo>
                  <a:cubicBezTo>
                    <a:pt x="3111500" y="63500"/>
                    <a:pt x="3162300" y="228600"/>
                    <a:pt x="3162300" y="228600"/>
                  </a:cubicBezTo>
                  <a:cubicBezTo>
                    <a:pt x="3162300" y="228600"/>
                    <a:pt x="3213100" y="304800"/>
                    <a:pt x="3200400" y="355600"/>
                  </a:cubicBezTo>
                  <a:cubicBezTo>
                    <a:pt x="3187700" y="406400"/>
                    <a:pt x="3225800" y="520700"/>
                    <a:pt x="3225800" y="520700"/>
                  </a:cubicBezTo>
                  <a:cubicBezTo>
                    <a:pt x="3225800" y="520700"/>
                    <a:pt x="3251200" y="571500"/>
                    <a:pt x="3225800" y="622300"/>
                  </a:cubicBezTo>
                  <a:cubicBezTo>
                    <a:pt x="3225800" y="622300"/>
                    <a:pt x="3213100" y="762000"/>
                    <a:pt x="3238500" y="812800"/>
                  </a:cubicBezTo>
                  <a:cubicBezTo>
                    <a:pt x="3238500" y="812800"/>
                    <a:pt x="3276600" y="838200"/>
                    <a:pt x="3251200" y="1003300"/>
                  </a:cubicBezTo>
                  <a:lnTo>
                    <a:pt x="3263900" y="1181100"/>
                  </a:lnTo>
                  <a:cubicBezTo>
                    <a:pt x="3263900" y="1181100"/>
                    <a:pt x="3238500" y="1257300"/>
                    <a:pt x="3251200" y="1308100"/>
                  </a:cubicBezTo>
                  <a:lnTo>
                    <a:pt x="3276600" y="1562100"/>
                  </a:lnTo>
                  <a:lnTo>
                    <a:pt x="3327400" y="1701800"/>
                  </a:lnTo>
                  <a:lnTo>
                    <a:pt x="3327400" y="1854200"/>
                  </a:lnTo>
                  <a:lnTo>
                    <a:pt x="3340100" y="1955800"/>
                  </a:lnTo>
                  <a:cubicBezTo>
                    <a:pt x="3340100" y="1955800"/>
                    <a:pt x="3314700" y="2019300"/>
                    <a:pt x="3213100" y="2044700"/>
                  </a:cubicBezTo>
                  <a:cubicBezTo>
                    <a:pt x="3213100" y="2044700"/>
                    <a:pt x="3149600" y="2044700"/>
                    <a:pt x="3098800" y="2082800"/>
                  </a:cubicBezTo>
                  <a:cubicBezTo>
                    <a:pt x="3048000" y="2120900"/>
                    <a:pt x="2933700" y="2197100"/>
                    <a:pt x="2870200" y="2184400"/>
                  </a:cubicBezTo>
                  <a:cubicBezTo>
                    <a:pt x="2870200" y="2184400"/>
                    <a:pt x="2717800" y="2171700"/>
                    <a:pt x="2692400" y="2146300"/>
                  </a:cubicBezTo>
                  <a:cubicBezTo>
                    <a:pt x="2692400" y="2146300"/>
                    <a:pt x="2590800" y="2133600"/>
                    <a:pt x="2565400" y="2133600"/>
                  </a:cubicBezTo>
                  <a:cubicBezTo>
                    <a:pt x="2540000" y="2133600"/>
                    <a:pt x="2476500" y="2146300"/>
                    <a:pt x="2476500" y="2146300"/>
                  </a:cubicBezTo>
                  <a:cubicBezTo>
                    <a:pt x="2476500" y="2146300"/>
                    <a:pt x="2400300" y="2171700"/>
                    <a:pt x="2362200" y="2159000"/>
                  </a:cubicBezTo>
                  <a:cubicBezTo>
                    <a:pt x="2324100" y="2146300"/>
                    <a:pt x="2298700" y="2146300"/>
                    <a:pt x="2222500" y="2159000"/>
                  </a:cubicBezTo>
                  <a:cubicBezTo>
                    <a:pt x="2222500" y="2159000"/>
                    <a:pt x="2197100" y="2184400"/>
                    <a:pt x="2019300" y="2184400"/>
                  </a:cubicBezTo>
                  <a:cubicBezTo>
                    <a:pt x="2019300" y="2184400"/>
                    <a:pt x="1866900" y="2235200"/>
                    <a:pt x="1790700" y="2184400"/>
                  </a:cubicBezTo>
                  <a:cubicBezTo>
                    <a:pt x="1790700" y="2184400"/>
                    <a:pt x="1765300" y="2146300"/>
                    <a:pt x="1549400" y="2159000"/>
                  </a:cubicBezTo>
                  <a:cubicBezTo>
                    <a:pt x="1549400" y="2159000"/>
                    <a:pt x="1397000" y="2171700"/>
                    <a:pt x="1371600" y="2159000"/>
                  </a:cubicBezTo>
                  <a:lnTo>
                    <a:pt x="1066800" y="2197100"/>
                  </a:lnTo>
                  <a:cubicBezTo>
                    <a:pt x="1066800" y="2197100"/>
                    <a:pt x="723900" y="2184400"/>
                    <a:pt x="673100" y="2171700"/>
                  </a:cubicBezTo>
                  <a:cubicBezTo>
                    <a:pt x="622300" y="2159000"/>
                    <a:pt x="419100" y="2120900"/>
                    <a:pt x="393700" y="2146300"/>
                  </a:cubicBezTo>
                  <a:cubicBezTo>
                    <a:pt x="368300" y="2171700"/>
                    <a:pt x="215900" y="2171700"/>
                    <a:pt x="190500" y="2159000"/>
                  </a:cubicBezTo>
                  <a:cubicBezTo>
                    <a:pt x="165100" y="2146300"/>
                    <a:pt x="127000" y="2044700"/>
                    <a:pt x="114300" y="1993900"/>
                  </a:cubicBezTo>
                  <a:cubicBezTo>
                    <a:pt x="101600" y="1943100"/>
                    <a:pt x="101600" y="1803400"/>
                    <a:pt x="101600" y="1778000"/>
                  </a:cubicBezTo>
                  <a:cubicBezTo>
                    <a:pt x="101600" y="1752600"/>
                    <a:pt x="63500" y="1714500"/>
                    <a:pt x="63500" y="1714500"/>
                  </a:cubicBezTo>
                  <a:lnTo>
                    <a:pt x="88900" y="1562100"/>
                  </a:lnTo>
                  <a:cubicBezTo>
                    <a:pt x="88900" y="1562100"/>
                    <a:pt x="88900" y="1435100"/>
                    <a:pt x="63500" y="1397000"/>
                  </a:cubicBezTo>
                  <a:cubicBezTo>
                    <a:pt x="38100" y="1358900"/>
                    <a:pt x="63500" y="1206500"/>
                    <a:pt x="63500" y="1206500"/>
                  </a:cubicBezTo>
                  <a:cubicBezTo>
                    <a:pt x="63500" y="1206500"/>
                    <a:pt x="38100" y="1079500"/>
                    <a:pt x="50800" y="1041400"/>
                  </a:cubicBezTo>
                  <a:cubicBezTo>
                    <a:pt x="63500" y="1003300"/>
                    <a:pt x="76200" y="939800"/>
                    <a:pt x="76200" y="901700"/>
                  </a:cubicBezTo>
                  <a:cubicBezTo>
                    <a:pt x="76200" y="863600"/>
                    <a:pt x="50800" y="673100"/>
                    <a:pt x="50800" y="673100"/>
                  </a:cubicBezTo>
                  <a:lnTo>
                    <a:pt x="25400" y="571500"/>
                  </a:lnTo>
                  <a:cubicBezTo>
                    <a:pt x="25400" y="571500"/>
                    <a:pt x="0" y="508000"/>
                    <a:pt x="12700" y="393700"/>
                  </a:cubicBezTo>
                  <a:cubicBezTo>
                    <a:pt x="25400" y="279400"/>
                    <a:pt x="12700" y="279400"/>
                    <a:pt x="12700" y="279400"/>
                  </a:cubicBezTo>
                  <a:lnTo>
                    <a:pt x="215900" y="190500"/>
                  </a:lnTo>
                  <a:cubicBezTo>
                    <a:pt x="215900" y="190500"/>
                    <a:pt x="317500" y="76200"/>
                    <a:pt x="482600" y="76200"/>
                  </a:cubicBezTo>
                  <a:lnTo>
                    <a:pt x="609600" y="114300"/>
                  </a:lnTo>
                  <a:cubicBezTo>
                    <a:pt x="609600" y="114300"/>
                    <a:pt x="660400" y="139700"/>
                    <a:pt x="749300" y="127000"/>
                  </a:cubicBezTo>
                  <a:cubicBezTo>
                    <a:pt x="838200" y="114300"/>
                    <a:pt x="914400" y="88900"/>
                    <a:pt x="914400" y="88900"/>
                  </a:cubicBezTo>
                  <a:cubicBezTo>
                    <a:pt x="914400" y="88900"/>
                    <a:pt x="1003300" y="114300"/>
                    <a:pt x="1066800" y="88900"/>
                  </a:cubicBezTo>
                  <a:lnTo>
                    <a:pt x="1117600" y="76200"/>
                  </a:lnTo>
                  <a:lnTo>
                    <a:pt x="1143000" y="76200"/>
                  </a:lnTo>
                  <a:cubicBezTo>
                    <a:pt x="1143000" y="76200"/>
                    <a:pt x="1181100" y="50800"/>
                    <a:pt x="1206500" y="76200"/>
                  </a:cubicBezTo>
                  <a:cubicBezTo>
                    <a:pt x="1206500" y="76200"/>
                    <a:pt x="1231900" y="50800"/>
                    <a:pt x="1270000" y="63500"/>
                  </a:cubicBezTo>
                  <a:cubicBezTo>
                    <a:pt x="1270000" y="63500"/>
                    <a:pt x="1346200" y="38100"/>
                    <a:pt x="1346200" y="38100"/>
                  </a:cubicBezTo>
                  <a:cubicBezTo>
                    <a:pt x="1346200" y="38100"/>
                    <a:pt x="1435100" y="38100"/>
                    <a:pt x="1435100" y="38100"/>
                  </a:cubicBezTo>
                  <a:lnTo>
                    <a:pt x="1524000" y="63500"/>
                  </a:lnTo>
                  <a:lnTo>
                    <a:pt x="1765300" y="63500"/>
                  </a:lnTo>
                  <a:lnTo>
                    <a:pt x="1892300" y="50800"/>
                  </a:lnTo>
                  <a:lnTo>
                    <a:pt x="1943100" y="76200"/>
                  </a:lnTo>
                  <a:lnTo>
                    <a:pt x="2019300" y="50800"/>
                  </a:lnTo>
                  <a:lnTo>
                    <a:pt x="2171700" y="25400"/>
                  </a:lnTo>
                  <a:close/>
                </a:path>
              </a:pathLst>
            </a:custGeom>
            <a:blipFill>
              <a:blip r:embed="rId2"/>
              <a:stretch>
                <a:fillRect t="-278" b="-278"/>
              </a:stretch>
            </a:blipFill>
          </p:spPr>
        </p:sp>
        <p:sp>
          <p:nvSpPr>
            <p:cNvPr id="28" name="Freeform 8">
              <a:extLst>
                <a:ext uri="{FF2B5EF4-FFF2-40B4-BE49-F238E27FC236}">
                  <a16:creationId xmlns:a16="http://schemas.microsoft.com/office/drawing/2014/main" id="{2E43F90D-837A-E162-6AD8-D3D5102B6A40}"/>
                </a:ext>
              </a:extLst>
            </p:cNvPr>
            <p:cNvSpPr/>
            <p:nvPr/>
          </p:nvSpPr>
          <p:spPr>
            <a:xfrm>
              <a:off x="0" y="0"/>
              <a:ext cx="3429000" cy="2374900"/>
            </a:xfrm>
            <a:custGeom>
              <a:avLst/>
              <a:gdLst/>
              <a:ahLst/>
              <a:cxnLst/>
              <a:rect l="l" t="t" r="r" b="b"/>
              <a:pathLst>
                <a:path w="3429000" h="2374900">
                  <a:moveTo>
                    <a:pt x="3429000" y="2374900"/>
                  </a:moveTo>
                  <a:lnTo>
                    <a:pt x="0" y="2374900"/>
                  </a:lnTo>
                  <a:lnTo>
                    <a:pt x="0" y="0"/>
                  </a:lnTo>
                  <a:lnTo>
                    <a:pt x="3429000" y="0"/>
                  </a:lnTo>
                  <a:lnTo>
                    <a:pt x="3429000" y="2374900"/>
                  </a:lnTo>
                  <a:close/>
                </a:path>
              </a:pathLst>
            </a:custGeom>
            <a:blipFill>
              <a:blip r:embed="rId3"/>
              <a:stretch>
                <a:fillRect l="-2902" t="-10996" r="-2492" b="-11124"/>
              </a:stretch>
            </a:blipFill>
          </p:spPr>
        </p:sp>
      </p:grpSp>
      <p:sp>
        <p:nvSpPr>
          <p:cNvPr id="24" name="Freeform 12">
            <a:extLst>
              <a:ext uri="{FF2B5EF4-FFF2-40B4-BE49-F238E27FC236}">
                <a16:creationId xmlns:a16="http://schemas.microsoft.com/office/drawing/2014/main" id="{B4B06ACC-2649-F9E6-076E-17E08891994A}"/>
              </a:ext>
            </a:extLst>
          </p:cNvPr>
          <p:cNvSpPr/>
          <p:nvPr/>
        </p:nvSpPr>
        <p:spPr>
          <a:xfrm rot="-296991">
            <a:off x="629697" y="595161"/>
            <a:ext cx="7550997" cy="5860150"/>
          </a:xfrm>
          <a:custGeom>
            <a:avLst/>
            <a:gdLst/>
            <a:ahLst/>
            <a:cxnLst/>
            <a:rect l="l" t="t" r="r" b="b"/>
            <a:pathLst>
              <a:path w="12128005" h="7794293">
                <a:moveTo>
                  <a:pt x="0" y="0"/>
                </a:moveTo>
                <a:lnTo>
                  <a:pt x="12128006" y="0"/>
                </a:lnTo>
                <a:lnTo>
                  <a:pt x="12128006" y="7794293"/>
                </a:lnTo>
                <a:lnTo>
                  <a:pt x="0" y="7794293"/>
                </a:lnTo>
                <a:lnTo>
                  <a:pt x="0" y="0"/>
                </a:lnTo>
                <a:close/>
              </a:path>
            </a:pathLst>
          </a:custGeom>
          <a:blipFill>
            <a:blip r:embed="rId4">
              <a:extLst>
                <a:ext uri="{BEBA8EAE-BF5A-486C-A8C5-ECC9F3942E4B}">
                  <a14:imgProps xmlns:a14="http://schemas.microsoft.com/office/drawing/2010/main">
                    <a14:imgLayer r:embed="rId5">
                      <a14:imgEffect>
                        <a14:colorTemperature colorTemp="7200"/>
                      </a14:imgEffect>
                    </a14:imgLayer>
                  </a14:imgProps>
                </a:ext>
              </a:extLst>
            </a:blip>
            <a:stretch>
              <a:fillRect/>
            </a:stretch>
          </a:blipFill>
        </p:spPr>
      </p:sp>
      <p:sp>
        <p:nvSpPr>
          <p:cNvPr id="19" name="Freeform 19">
            <a:extLst>
              <a:ext uri="{FF2B5EF4-FFF2-40B4-BE49-F238E27FC236}">
                <a16:creationId xmlns:a16="http://schemas.microsoft.com/office/drawing/2014/main" id="{1DDE2431-E0BD-67DB-0E40-5BABA93B07D3}"/>
              </a:ext>
            </a:extLst>
          </p:cNvPr>
          <p:cNvSpPr/>
          <p:nvPr/>
        </p:nvSpPr>
        <p:spPr>
          <a:xfrm rot="13567860">
            <a:off x="7540880" y="-182355"/>
            <a:ext cx="2377395" cy="1023471"/>
          </a:xfrm>
          <a:custGeom>
            <a:avLst/>
            <a:gdLst/>
            <a:ahLst/>
            <a:cxnLst/>
            <a:rect l="l" t="t" r="r" b="b"/>
            <a:pathLst>
              <a:path w="5117166" h="1272895">
                <a:moveTo>
                  <a:pt x="0" y="0"/>
                </a:moveTo>
                <a:lnTo>
                  <a:pt x="5117166" y="0"/>
                </a:lnTo>
                <a:lnTo>
                  <a:pt x="5117166" y="1272895"/>
                </a:lnTo>
                <a:lnTo>
                  <a:pt x="0" y="1272895"/>
                </a:lnTo>
                <a:lnTo>
                  <a:pt x="0" y="0"/>
                </a:lnTo>
                <a:close/>
              </a:path>
            </a:pathLst>
          </a:custGeom>
          <a:blipFill>
            <a:blip r:embed="rId6"/>
            <a:stretch>
              <a:fillRect/>
            </a:stretch>
          </a:blipFill>
        </p:spPr>
      </p:sp>
      <p:sp>
        <p:nvSpPr>
          <p:cNvPr id="21" name="Freeform 13">
            <a:extLst>
              <a:ext uri="{FF2B5EF4-FFF2-40B4-BE49-F238E27FC236}">
                <a16:creationId xmlns:a16="http://schemas.microsoft.com/office/drawing/2014/main" id="{F4A3F8EF-908F-6FF1-6C13-654F71EFC5B9}"/>
              </a:ext>
            </a:extLst>
          </p:cNvPr>
          <p:cNvSpPr/>
          <p:nvPr/>
        </p:nvSpPr>
        <p:spPr>
          <a:xfrm rot="18682751">
            <a:off x="-2558583" y="424452"/>
            <a:ext cx="5117166" cy="1272895"/>
          </a:xfrm>
          <a:custGeom>
            <a:avLst/>
            <a:gdLst/>
            <a:ahLst/>
            <a:cxnLst/>
            <a:rect l="l" t="t" r="r" b="b"/>
            <a:pathLst>
              <a:path w="5117166" h="1272895">
                <a:moveTo>
                  <a:pt x="0" y="0"/>
                </a:moveTo>
                <a:lnTo>
                  <a:pt x="5117167" y="0"/>
                </a:lnTo>
                <a:lnTo>
                  <a:pt x="5117167" y="1272895"/>
                </a:lnTo>
                <a:lnTo>
                  <a:pt x="0" y="1272895"/>
                </a:lnTo>
                <a:lnTo>
                  <a:pt x="0" y="0"/>
                </a:lnTo>
                <a:close/>
              </a:path>
            </a:pathLst>
          </a:custGeom>
          <a:blipFill>
            <a:blip r:embed="rId6"/>
            <a:stretch>
              <a:fillRect/>
            </a:stretch>
          </a:blipFill>
        </p:spPr>
      </p:sp>
      <p:sp>
        <p:nvSpPr>
          <p:cNvPr id="22" name="Freeform 14">
            <a:extLst>
              <a:ext uri="{FF2B5EF4-FFF2-40B4-BE49-F238E27FC236}">
                <a16:creationId xmlns:a16="http://schemas.microsoft.com/office/drawing/2014/main" id="{F14DA815-C6CD-17E3-055F-CAE262CB2CE0}"/>
              </a:ext>
            </a:extLst>
          </p:cNvPr>
          <p:cNvSpPr/>
          <p:nvPr/>
        </p:nvSpPr>
        <p:spPr>
          <a:xfrm rot="-3569674">
            <a:off x="-1470386" y="-1608574"/>
            <a:ext cx="3944942" cy="3875906"/>
          </a:xfrm>
          <a:custGeom>
            <a:avLst/>
            <a:gdLst/>
            <a:ahLst/>
            <a:cxnLst/>
            <a:rect l="l" t="t" r="r" b="b"/>
            <a:pathLst>
              <a:path w="3944942" h="3875906">
                <a:moveTo>
                  <a:pt x="0" y="0"/>
                </a:moveTo>
                <a:lnTo>
                  <a:pt x="3944943" y="0"/>
                </a:lnTo>
                <a:lnTo>
                  <a:pt x="3944943" y="3875906"/>
                </a:lnTo>
                <a:lnTo>
                  <a:pt x="0" y="3875906"/>
                </a:lnTo>
                <a:lnTo>
                  <a:pt x="0" y="0"/>
                </a:lnTo>
                <a:close/>
              </a:path>
            </a:pathLst>
          </a:custGeom>
          <a:blipFill>
            <a:blip r:embed="rId7"/>
            <a:stretch>
              <a:fillRect/>
            </a:stretch>
          </a:blipFill>
        </p:spPr>
        <p:txBody>
          <a:bodyPr/>
          <a:lstStyle/>
          <a:p>
            <a:endParaRPr lang="en-US"/>
          </a:p>
        </p:txBody>
      </p:sp>
      <p:sp>
        <p:nvSpPr>
          <p:cNvPr id="23" name="Freeform 16">
            <a:extLst>
              <a:ext uri="{FF2B5EF4-FFF2-40B4-BE49-F238E27FC236}">
                <a16:creationId xmlns:a16="http://schemas.microsoft.com/office/drawing/2014/main" id="{6E4F4D00-3BAC-4CA1-1C41-979F823E1324}"/>
              </a:ext>
            </a:extLst>
          </p:cNvPr>
          <p:cNvSpPr/>
          <p:nvPr/>
        </p:nvSpPr>
        <p:spPr>
          <a:xfrm rot="704966">
            <a:off x="7390031" y="1977060"/>
            <a:ext cx="3507936" cy="4278879"/>
          </a:xfrm>
          <a:custGeom>
            <a:avLst/>
            <a:gdLst/>
            <a:ahLst/>
            <a:cxnLst/>
            <a:rect l="l" t="t" r="r" b="b"/>
            <a:pathLst>
              <a:path w="3507936" h="4278879">
                <a:moveTo>
                  <a:pt x="0" y="0"/>
                </a:moveTo>
                <a:lnTo>
                  <a:pt x="3507935" y="0"/>
                </a:lnTo>
                <a:lnTo>
                  <a:pt x="3507935" y="4278879"/>
                </a:lnTo>
                <a:lnTo>
                  <a:pt x="0" y="4278879"/>
                </a:lnTo>
                <a:lnTo>
                  <a:pt x="0" y="0"/>
                </a:lnTo>
                <a:close/>
              </a:path>
            </a:pathLst>
          </a:custGeom>
          <a:blipFill>
            <a:blip r:embed="rId8"/>
            <a:stretch>
              <a:fillRect/>
            </a:stretch>
          </a:blipFill>
        </p:spPr>
      </p:sp>
      <p:sp>
        <p:nvSpPr>
          <p:cNvPr id="2" name="Freeform 6">
            <a:extLst>
              <a:ext uri="{FF2B5EF4-FFF2-40B4-BE49-F238E27FC236}">
                <a16:creationId xmlns:a16="http://schemas.microsoft.com/office/drawing/2014/main" id="{E6CAB24D-436B-FABB-CD5A-B7D09F6D8EB5}"/>
              </a:ext>
            </a:extLst>
          </p:cNvPr>
          <p:cNvSpPr/>
          <p:nvPr/>
        </p:nvSpPr>
        <p:spPr>
          <a:xfrm rot="19047208">
            <a:off x="410973" y="714604"/>
            <a:ext cx="2562347" cy="1056832"/>
          </a:xfrm>
          <a:custGeom>
            <a:avLst/>
            <a:gdLst/>
            <a:ahLst/>
            <a:cxnLst/>
            <a:rect l="l" t="t" r="r" b="b"/>
            <a:pathLst>
              <a:path w="9255763" h="7961133">
                <a:moveTo>
                  <a:pt x="0" y="0"/>
                </a:moveTo>
                <a:lnTo>
                  <a:pt x="9255762" y="0"/>
                </a:lnTo>
                <a:lnTo>
                  <a:pt x="9255762" y="7961133"/>
                </a:lnTo>
                <a:lnTo>
                  <a:pt x="0" y="7961133"/>
                </a:lnTo>
                <a:lnTo>
                  <a:pt x="0" y="0"/>
                </a:lnTo>
                <a:close/>
              </a:path>
            </a:pathLst>
          </a:custGeom>
          <a:blipFill>
            <a:blip r:embed="rId9"/>
            <a:stretch>
              <a:fillRect/>
            </a:stretch>
          </a:blipFill>
        </p:spPr>
      </p:sp>
      <p:sp>
        <p:nvSpPr>
          <p:cNvPr id="5" name="Title 1">
            <a:extLst>
              <a:ext uri="{FF2B5EF4-FFF2-40B4-BE49-F238E27FC236}">
                <a16:creationId xmlns:a16="http://schemas.microsoft.com/office/drawing/2014/main" id="{78C04B81-7D3D-1D15-5A8E-40E066236202}"/>
              </a:ext>
            </a:extLst>
          </p:cNvPr>
          <p:cNvSpPr txBox="1">
            <a:spLocks/>
          </p:cNvSpPr>
          <p:nvPr/>
        </p:nvSpPr>
        <p:spPr>
          <a:xfrm rot="18938870">
            <a:off x="578175" y="950820"/>
            <a:ext cx="2370454" cy="42005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dirty="0" err="1" smtClean="0"/>
              <a:t>Phân</a:t>
            </a:r>
            <a:r>
              <a:rPr lang="en-US" sz="2800" dirty="0" smtClean="0"/>
              <a:t> </a:t>
            </a:r>
            <a:r>
              <a:rPr lang="en-US" sz="2800" dirty="0" err="1" smtClean="0"/>
              <a:t>tích</a:t>
            </a:r>
            <a:endParaRPr lang="en-US" sz="2800" dirty="0"/>
          </a:p>
        </p:txBody>
      </p:sp>
      <p:sp>
        <p:nvSpPr>
          <p:cNvPr id="3" name="Rectangle 2"/>
          <p:cNvSpPr/>
          <p:nvPr/>
        </p:nvSpPr>
        <p:spPr>
          <a:xfrm>
            <a:off x="1528932" y="1751886"/>
            <a:ext cx="6165691" cy="3323987"/>
          </a:xfrm>
          <a:prstGeom prst="rect">
            <a:avLst/>
          </a:prstGeom>
        </p:spPr>
        <p:txBody>
          <a:bodyPr wrap="square">
            <a:spAutoFit/>
          </a:bodyPr>
          <a:lstStyle/>
          <a:p>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Hiển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thị</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ảnh</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đã</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chọn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trên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cửa</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sổ</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Tkinter</a:t>
            </a:r>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self.label_image.config</a:t>
            </a:r>
            <a:r>
              <a:rPr lang="en-US" b="1" dirty="0">
                <a:latin typeface="Times New Roman" panose="02020603050405020304" pitchFamily="18" charset="0"/>
                <a:cs typeface="Times New Roman" panose="02020603050405020304" pitchFamily="18" charset="0"/>
              </a:rPr>
              <a:t>(image=image)</a:t>
            </a:r>
          </a:p>
          <a:p>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self.label_image.image</a:t>
            </a:r>
            <a:r>
              <a:rPr lang="en-US" b="1" dirty="0">
                <a:latin typeface="Times New Roman" panose="02020603050405020304" pitchFamily="18" charset="0"/>
                <a:cs typeface="Times New Roman" panose="02020603050405020304" pitchFamily="18" charset="0"/>
              </a:rPr>
              <a:t> = image</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Chuyển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đổi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ảnh</a:t>
            </a:r>
            <a:r>
              <a:rPr lang="en-US" b="1" dirty="0">
                <a:latin typeface="Times New Roman" panose="02020603050405020304" pitchFamily="18" charset="0"/>
                <a:cs typeface="Times New Roman" panose="02020603050405020304" pitchFamily="18" charset="0"/>
              </a:rPr>
              <a:t> sang </a:t>
            </a:r>
            <a:r>
              <a:rPr lang="en-US" b="1" dirty="0" err="1">
                <a:latin typeface="Times New Roman" panose="02020603050405020304" pitchFamily="18" charset="0"/>
                <a:cs typeface="Times New Roman" panose="02020603050405020304" pitchFamily="18" charset="0"/>
              </a:rPr>
              <a:t>đen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trắng</a:t>
            </a:r>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gray = cv2.cvtColor(</a:t>
            </a:r>
            <a:r>
              <a:rPr lang="en-US" b="1" dirty="0" err="1">
                <a:latin typeface="Times New Roman" panose="02020603050405020304" pitchFamily="18" charset="0"/>
                <a:cs typeface="Times New Roman" panose="02020603050405020304" pitchFamily="18" charset="0"/>
              </a:rPr>
              <a:t>self.captured_image</a:t>
            </a:r>
            <a:r>
              <a:rPr lang="en-US" b="1" dirty="0">
                <a:latin typeface="Times New Roman" panose="02020603050405020304" pitchFamily="18" charset="0"/>
                <a:cs typeface="Times New Roman" panose="02020603050405020304" pitchFamily="18" charset="0"/>
              </a:rPr>
              <a:t>, cv2.COLOR_BGR2GRAY)</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 </a:t>
            </a:r>
            <a:r>
              <a:rPr lang="en-US" b="1" dirty="0" err="1">
                <a:latin typeface="Times New Roman" panose="02020603050405020304" pitchFamily="18" charset="0"/>
                <a:cs typeface="Times New Roman" panose="02020603050405020304" pitchFamily="18" charset="0"/>
              </a:rPr>
              <a:t>Thực</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hiện</a:t>
            </a:r>
            <a:r>
              <a:rPr lang="en-US" b="1" dirty="0">
                <a:latin typeface="Times New Roman" panose="02020603050405020304" pitchFamily="18" charset="0"/>
                <a:cs typeface="Times New Roman" panose="02020603050405020304" pitchFamily="18" charset="0"/>
              </a:rPr>
              <a:t> OCR </a:t>
            </a:r>
            <a:r>
              <a:rPr lang="en-US" b="1" dirty="0" err="1">
                <a:latin typeface="Times New Roman" panose="02020603050405020304" pitchFamily="18" charset="0"/>
                <a:cs typeface="Times New Roman" panose="02020603050405020304" pitchFamily="18" charset="0"/>
              </a:rPr>
              <a:t>trên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ảnh</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đen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trắng</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để</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nhận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diện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biển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số</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xe</a:t>
            </a:r>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results = </a:t>
            </a:r>
            <a:r>
              <a:rPr lang="en-US" b="1" dirty="0" err="1">
                <a:latin typeface="Times New Roman" panose="02020603050405020304" pitchFamily="18" charset="0"/>
                <a:cs typeface="Times New Roman" panose="02020603050405020304" pitchFamily="18" charset="0"/>
              </a:rPr>
              <a:t>self.reader.readtext</a:t>
            </a:r>
            <a:r>
              <a:rPr lang="en-US" b="1" dirty="0">
                <a:latin typeface="Times New Roman" panose="02020603050405020304" pitchFamily="18" charset="0"/>
                <a:cs typeface="Times New Roman" panose="02020603050405020304" pitchFamily="18" charset="0"/>
              </a:rPr>
              <a:t>(gray)</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Kết</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hợp</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kết</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quả</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nhận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diện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trên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hai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hàng</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chữ</a:t>
            </a:r>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license_plate_number</a:t>
            </a:r>
            <a:r>
              <a:rPr lang="en-US" b="1" dirty="0">
                <a:latin typeface="Times New Roman" panose="02020603050405020304" pitchFamily="18" charset="0"/>
                <a:cs typeface="Times New Roman" panose="02020603050405020304" pitchFamily="18" charset="0"/>
              </a:rPr>
              <a:t> = ' '.join([result[-2] for result in results])</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Hiển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thị</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biển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số</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trên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giao</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diện</a:t>
            </a:r>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self.label_hien_thi.config</a:t>
            </a:r>
            <a:r>
              <a:rPr lang="en-US" b="1" dirty="0" smtClean="0">
                <a:latin typeface="Times New Roman" panose="02020603050405020304" pitchFamily="18" charset="0"/>
                <a:cs typeface="Times New Roman" panose="02020603050405020304" pitchFamily="18" charset="0"/>
              </a:rPr>
              <a:t>(text=</a:t>
            </a:r>
            <a:r>
              <a:rPr lang="en-US" b="1" dirty="0" err="1" smtClean="0">
                <a:latin typeface="Times New Roman" panose="02020603050405020304" pitchFamily="18" charset="0"/>
                <a:cs typeface="Times New Roman" panose="02020603050405020304" pitchFamily="18" charset="0"/>
              </a:rPr>
              <a:t>f"Biển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số</a:t>
            </a:r>
            <a:r>
              <a:rPr lang="en-US" b="1" dirty="0" smtClean="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xe</a:t>
            </a:r>
            <a:r>
              <a:rPr lang="en-US" b="1" dirty="0" smtClean="0">
                <a:latin typeface="Times New Roman" panose="02020603050405020304" pitchFamily="18" charset="0"/>
                <a:cs typeface="Times New Roman" panose="02020603050405020304" pitchFamily="18" charset="0"/>
              </a:rPr>
              <a:t>:{</a:t>
            </a:r>
            <a:r>
              <a:rPr lang="en-US" b="1" dirty="0" err="1">
                <a:latin typeface="Times New Roman" panose="02020603050405020304" pitchFamily="18" charset="0"/>
                <a:cs typeface="Times New Roman" panose="02020603050405020304" pitchFamily="18" charset="0"/>
              </a:rPr>
              <a:t>license_plate_number</a:t>
            </a:r>
            <a:r>
              <a:rPr lang="en-US"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668469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71"/>
        <p:cNvGrpSpPr/>
        <p:nvPr/>
      </p:nvGrpSpPr>
      <p:grpSpPr>
        <a:xfrm>
          <a:off x="0" y="0"/>
          <a:ext cx="0" cy="0"/>
          <a:chOff x="0" y="0"/>
          <a:chExt cx="0" cy="0"/>
        </a:xfrm>
      </p:grpSpPr>
      <p:sp>
        <p:nvSpPr>
          <p:cNvPr id="2073" name="Google Shape;2073;p55"/>
          <p:cNvSpPr/>
          <p:nvPr/>
        </p:nvSpPr>
        <p:spPr>
          <a:xfrm>
            <a:off x="875008" y="1605957"/>
            <a:ext cx="1409800" cy="1558132"/>
          </a:xfrm>
          <a:custGeom>
            <a:avLst/>
            <a:gdLst/>
            <a:ahLst/>
            <a:cxnLst/>
            <a:rect l="l" t="t" r="r" b="b"/>
            <a:pathLst>
              <a:path w="30400" h="35216" extrusionOk="0">
                <a:moveTo>
                  <a:pt x="174" y="0"/>
                </a:moveTo>
                <a:lnTo>
                  <a:pt x="0" y="34693"/>
                </a:lnTo>
                <a:lnTo>
                  <a:pt x="17630" y="34506"/>
                </a:lnTo>
                <a:lnTo>
                  <a:pt x="30400" y="35216"/>
                </a:lnTo>
                <a:lnTo>
                  <a:pt x="29547" y="404"/>
                </a:lnTo>
                <a:lnTo>
                  <a:pt x="13521" y="1002"/>
                </a:lnTo>
                <a:close/>
              </a:path>
            </a:pathLst>
          </a:custGeom>
          <a:solidFill>
            <a:schemeClr val="dk2"/>
          </a:solidFill>
          <a:ln w="9525" cap="flat" cmpd="sng">
            <a:solidFill>
              <a:schemeClr val="dk2"/>
            </a:solidFill>
            <a:prstDash val="solid"/>
            <a:round/>
            <a:headEnd type="none" w="med" len="med"/>
            <a:tailEnd type="none" w="med" len="med"/>
          </a:ln>
        </p:spPr>
        <p:txBody>
          <a:bodyPr/>
          <a:lstStyle/>
          <a:p>
            <a:endParaRPr lang="en-US"/>
          </a:p>
        </p:txBody>
      </p:sp>
      <p:sp>
        <p:nvSpPr>
          <p:cNvPr id="2075" name="Google Shape;2075;p55"/>
          <p:cNvSpPr txBox="1">
            <a:spLocks noGrp="1"/>
          </p:cNvSpPr>
          <p:nvPr>
            <p:ph type="title" idx="2"/>
          </p:nvPr>
        </p:nvSpPr>
        <p:spPr>
          <a:xfrm>
            <a:off x="934308" y="1813127"/>
            <a:ext cx="1291200" cy="113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 name="Title 1"/>
          <p:cNvSpPr>
            <a:spLocks noGrp="1"/>
          </p:cNvSpPr>
          <p:nvPr>
            <p:ph type="title"/>
          </p:nvPr>
        </p:nvSpPr>
        <p:spPr>
          <a:xfrm>
            <a:off x="2610640" y="1876811"/>
            <a:ext cx="5329400" cy="1011919"/>
          </a:xfrm>
        </p:spPr>
        <p:txBody>
          <a:bodyPr/>
          <a:lstStyle/>
          <a:p>
            <a:pPr algn="ctr"/>
            <a:r>
              <a:rPr lang="en-US" sz="3600">
                <a:latin typeface="Alfa Slab One" panose="020B0604020202020204" charset="0"/>
              </a:rPr>
              <a:t>Các ý tưởng cải tiến </a:t>
            </a:r>
          </a:p>
        </p:txBody>
      </p:sp>
      <p:pic>
        <p:nvPicPr>
          <p:cNvPr id="4" name="Picture 3">
            <a:extLst>
              <a:ext uri="{FF2B5EF4-FFF2-40B4-BE49-F238E27FC236}">
                <a16:creationId xmlns:a16="http://schemas.microsoft.com/office/drawing/2014/main" id="{893FF383-8A86-4A80-B9F3-D0E5D9BB904B}"/>
              </a:ext>
            </a:extLst>
          </p:cNvPr>
          <p:cNvPicPr>
            <a:picLocks noChangeAspect="1"/>
          </p:cNvPicPr>
          <p:nvPr/>
        </p:nvPicPr>
        <p:blipFill>
          <a:blip r:embed="rId3">
            <a:duotone>
              <a:prstClr val="black"/>
              <a:schemeClr val="tx2">
                <a:tint val="45000"/>
                <a:satMod val="400000"/>
              </a:schemeClr>
            </a:duotone>
          </a:blip>
          <a:stretch>
            <a:fillRect/>
          </a:stretch>
        </p:blipFill>
        <p:spPr>
          <a:xfrm>
            <a:off x="6931596" y="3266689"/>
            <a:ext cx="1392586" cy="139258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475;p22">
            <a:extLst>
              <a:ext uri="{FF2B5EF4-FFF2-40B4-BE49-F238E27FC236}">
                <a16:creationId xmlns:a16="http://schemas.microsoft.com/office/drawing/2014/main" id="{A611D55B-A146-A11F-4C7E-9222DC53B483}"/>
              </a:ext>
            </a:extLst>
          </p:cNvPr>
          <p:cNvSpPr/>
          <p:nvPr/>
        </p:nvSpPr>
        <p:spPr>
          <a:xfrm>
            <a:off x="701578" y="1426731"/>
            <a:ext cx="1461107" cy="2297360"/>
          </a:xfrm>
          <a:custGeom>
            <a:avLst/>
            <a:gdLst/>
            <a:ahLst/>
            <a:cxnLst/>
            <a:rect l="l" t="t" r="r" b="b"/>
            <a:pathLst>
              <a:path w="6725" h="10574" extrusionOk="0">
                <a:moveTo>
                  <a:pt x="1" y="0"/>
                </a:moveTo>
                <a:lnTo>
                  <a:pt x="1" y="10574"/>
                </a:lnTo>
                <a:lnTo>
                  <a:pt x="6725" y="10574"/>
                </a:lnTo>
                <a:lnTo>
                  <a:pt x="6725" y="0"/>
                </a:lnTo>
                <a:close/>
              </a:path>
            </a:pathLst>
          </a:custGeom>
          <a:solidFill>
            <a:srgbClr val="A8C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480;p22">
            <a:extLst>
              <a:ext uri="{FF2B5EF4-FFF2-40B4-BE49-F238E27FC236}">
                <a16:creationId xmlns:a16="http://schemas.microsoft.com/office/drawing/2014/main" id="{86142462-CD3B-B3AB-71CD-C4BCA4DCE1B5}"/>
              </a:ext>
            </a:extLst>
          </p:cNvPr>
          <p:cNvSpPr/>
          <p:nvPr/>
        </p:nvSpPr>
        <p:spPr>
          <a:xfrm>
            <a:off x="686804" y="1181005"/>
            <a:ext cx="1498259" cy="2898532"/>
          </a:xfrm>
          <a:custGeom>
            <a:avLst/>
            <a:gdLst/>
            <a:ahLst/>
            <a:cxnLst/>
            <a:rect l="l" t="t" r="r" b="b"/>
            <a:pathLst>
              <a:path w="6896" h="13341" extrusionOk="0">
                <a:moveTo>
                  <a:pt x="6719" y="1337"/>
                </a:moveTo>
                <a:lnTo>
                  <a:pt x="6719" y="11289"/>
                </a:lnTo>
                <a:lnTo>
                  <a:pt x="176" y="11289"/>
                </a:lnTo>
                <a:lnTo>
                  <a:pt x="176" y="1337"/>
                </a:lnTo>
                <a:close/>
                <a:moveTo>
                  <a:pt x="666" y="0"/>
                </a:moveTo>
                <a:cubicBezTo>
                  <a:pt x="299" y="0"/>
                  <a:pt x="0" y="299"/>
                  <a:pt x="0" y="666"/>
                </a:cubicBezTo>
                <a:lnTo>
                  <a:pt x="0" y="12675"/>
                </a:lnTo>
                <a:cubicBezTo>
                  <a:pt x="0" y="13042"/>
                  <a:pt x="299" y="13341"/>
                  <a:pt x="666" y="13341"/>
                </a:cubicBezTo>
                <a:lnTo>
                  <a:pt x="6230" y="13341"/>
                </a:lnTo>
                <a:cubicBezTo>
                  <a:pt x="6597" y="13341"/>
                  <a:pt x="6896" y="13042"/>
                  <a:pt x="6896" y="12675"/>
                </a:cubicBezTo>
                <a:lnTo>
                  <a:pt x="6896" y="666"/>
                </a:lnTo>
                <a:cubicBezTo>
                  <a:pt x="6896" y="299"/>
                  <a:pt x="6597" y="0"/>
                  <a:pt x="6230" y="0"/>
                </a:cubicBezTo>
                <a:close/>
              </a:path>
            </a:pathLst>
          </a:custGeom>
          <a:solidFill>
            <a:schemeClr val="tx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83;p22">
            <a:extLst>
              <a:ext uri="{FF2B5EF4-FFF2-40B4-BE49-F238E27FC236}">
                <a16:creationId xmlns:a16="http://schemas.microsoft.com/office/drawing/2014/main" id="{C9A2C58D-0E0C-E112-ED8F-B1CD5340DB8E}"/>
              </a:ext>
            </a:extLst>
          </p:cNvPr>
          <p:cNvSpPr/>
          <p:nvPr/>
        </p:nvSpPr>
        <p:spPr>
          <a:xfrm>
            <a:off x="1365536" y="2203452"/>
            <a:ext cx="152303" cy="1360079"/>
          </a:xfrm>
          <a:custGeom>
            <a:avLst/>
            <a:gdLst/>
            <a:ahLst/>
            <a:cxnLst/>
            <a:rect l="l" t="t" r="r" b="b"/>
            <a:pathLst>
              <a:path w="701" h="6260" extrusionOk="0">
                <a:moveTo>
                  <a:pt x="1" y="1"/>
                </a:moveTo>
                <a:lnTo>
                  <a:pt x="1" y="6259"/>
                </a:lnTo>
                <a:lnTo>
                  <a:pt x="701" y="6259"/>
                </a:lnTo>
                <a:lnTo>
                  <a:pt x="7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85;p22">
            <a:extLst>
              <a:ext uri="{FF2B5EF4-FFF2-40B4-BE49-F238E27FC236}">
                <a16:creationId xmlns:a16="http://schemas.microsoft.com/office/drawing/2014/main" id="{E4545746-6427-5955-D177-5961ACEAFAA5}"/>
              </a:ext>
            </a:extLst>
          </p:cNvPr>
          <p:cNvSpPr/>
          <p:nvPr/>
        </p:nvSpPr>
        <p:spPr>
          <a:xfrm>
            <a:off x="1026170" y="1686362"/>
            <a:ext cx="263977" cy="887528"/>
          </a:xfrm>
          <a:custGeom>
            <a:avLst/>
            <a:gdLst/>
            <a:ahLst/>
            <a:cxnLst/>
            <a:rect l="l" t="t" r="r" b="b"/>
            <a:pathLst>
              <a:path w="1215" h="4085" extrusionOk="0">
                <a:moveTo>
                  <a:pt x="872" y="0"/>
                </a:moveTo>
                <a:cubicBezTo>
                  <a:pt x="603" y="720"/>
                  <a:pt x="0" y="2498"/>
                  <a:pt x="25" y="4085"/>
                </a:cubicBezTo>
                <a:lnTo>
                  <a:pt x="1215" y="2150"/>
                </a:lnTo>
                <a:lnTo>
                  <a:pt x="1141" y="1249"/>
                </a:lnTo>
                <a:lnTo>
                  <a:pt x="872" y="0"/>
                </a:ln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88;p22">
            <a:extLst>
              <a:ext uri="{FF2B5EF4-FFF2-40B4-BE49-F238E27FC236}">
                <a16:creationId xmlns:a16="http://schemas.microsoft.com/office/drawing/2014/main" id="{2C23FE3F-050A-3849-F700-B76860D27E8A}"/>
              </a:ext>
            </a:extLst>
          </p:cNvPr>
          <p:cNvSpPr/>
          <p:nvPr/>
        </p:nvSpPr>
        <p:spPr>
          <a:xfrm>
            <a:off x="1158049" y="469029"/>
            <a:ext cx="554678" cy="1708137"/>
          </a:xfrm>
          <a:custGeom>
            <a:avLst/>
            <a:gdLst/>
            <a:ahLst/>
            <a:cxnLst/>
            <a:rect l="l" t="t" r="r" b="b"/>
            <a:pathLst>
              <a:path w="2553" h="7862" extrusionOk="0">
                <a:moveTo>
                  <a:pt x="1279" y="1"/>
                </a:moveTo>
                <a:cubicBezTo>
                  <a:pt x="1279" y="1"/>
                  <a:pt x="1" y="1534"/>
                  <a:pt x="40" y="4815"/>
                </a:cubicBezTo>
                <a:cubicBezTo>
                  <a:pt x="40" y="4932"/>
                  <a:pt x="138" y="6823"/>
                  <a:pt x="843" y="7861"/>
                </a:cubicBezTo>
                <a:lnTo>
                  <a:pt x="1710" y="7861"/>
                </a:lnTo>
                <a:cubicBezTo>
                  <a:pt x="2415" y="6823"/>
                  <a:pt x="2513" y="4932"/>
                  <a:pt x="2513" y="4815"/>
                </a:cubicBezTo>
                <a:cubicBezTo>
                  <a:pt x="2552" y="1534"/>
                  <a:pt x="1279" y="1"/>
                  <a:pt x="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91;p22">
            <a:extLst>
              <a:ext uri="{FF2B5EF4-FFF2-40B4-BE49-F238E27FC236}">
                <a16:creationId xmlns:a16="http://schemas.microsoft.com/office/drawing/2014/main" id="{0DE43360-D165-C156-0529-90FDA9FAF609}"/>
              </a:ext>
            </a:extLst>
          </p:cNvPr>
          <p:cNvSpPr/>
          <p:nvPr/>
        </p:nvSpPr>
        <p:spPr>
          <a:xfrm>
            <a:off x="1301660" y="469029"/>
            <a:ext cx="267236" cy="245075"/>
          </a:xfrm>
          <a:custGeom>
            <a:avLst/>
            <a:gdLst/>
            <a:ahLst/>
            <a:cxnLst/>
            <a:rect l="l" t="t" r="r" b="b"/>
            <a:pathLst>
              <a:path w="1230" h="1128" extrusionOk="0">
                <a:moveTo>
                  <a:pt x="618" y="1"/>
                </a:moveTo>
                <a:cubicBezTo>
                  <a:pt x="618" y="1"/>
                  <a:pt x="309" y="368"/>
                  <a:pt x="1" y="1127"/>
                </a:cubicBezTo>
                <a:lnTo>
                  <a:pt x="1230" y="1127"/>
                </a:lnTo>
                <a:lnTo>
                  <a:pt x="1215" y="1088"/>
                </a:lnTo>
                <a:cubicBezTo>
                  <a:pt x="912" y="358"/>
                  <a:pt x="618" y="1"/>
                  <a:pt x="618"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96;p22">
            <a:extLst>
              <a:ext uri="{FF2B5EF4-FFF2-40B4-BE49-F238E27FC236}">
                <a16:creationId xmlns:a16="http://schemas.microsoft.com/office/drawing/2014/main" id="{6FDDC899-6DC5-E737-DA4B-735AAB3BFB29}"/>
              </a:ext>
            </a:extLst>
          </p:cNvPr>
          <p:cNvSpPr/>
          <p:nvPr/>
        </p:nvSpPr>
        <p:spPr>
          <a:xfrm>
            <a:off x="1711420" y="1476702"/>
            <a:ext cx="216179" cy="1099361"/>
          </a:xfrm>
          <a:custGeom>
            <a:avLst/>
            <a:gdLst/>
            <a:ahLst/>
            <a:cxnLst/>
            <a:rect l="l" t="t" r="r" b="b"/>
            <a:pathLst>
              <a:path w="995" h="5060" extrusionOk="0">
                <a:moveTo>
                  <a:pt x="0" y="1"/>
                </a:moveTo>
                <a:lnTo>
                  <a:pt x="0" y="1"/>
                </a:lnTo>
                <a:cubicBezTo>
                  <a:pt x="147" y="765"/>
                  <a:pt x="500" y="2846"/>
                  <a:pt x="226" y="4506"/>
                </a:cubicBezTo>
                <a:lnTo>
                  <a:pt x="563" y="5060"/>
                </a:lnTo>
                <a:cubicBezTo>
                  <a:pt x="563" y="5060"/>
                  <a:pt x="994" y="1979"/>
                  <a:pt x="0" y="1"/>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97;p22">
            <a:extLst>
              <a:ext uri="{FF2B5EF4-FFF2-40B4-BE49-F238E27FC236}">
                <a16:creationId xmlns:a16="http://schemas.microsoft.com/office/drawing/2014/main" id="{C7E56906-D2C4-1103-5538-1372D04349B5}"/>
              </a:ext>
            </a:extLst>
          </p:cNvPr>
          <p:cNvSpPr/>
          <p:nvPr/>
        </p:nvSpPr>
        <p:spPr>
          <a:xfrm>
            <a:off x="1435712" y="469029"/>
            <a:ext cx="278099" cy="1708137"/>
          </a:xfrm>
          <a:custGeom>
            <a:avLst/>
            <a:gdLst/>
            <a:ahLst/>
            <a:cxnLst/>
            <a:rect l="l" t="t" r="r" b="b"/>
            <a:pathLst>
              <a:path w="1280" h="7862" extrusionOk="0">
                <a:moveTo>
                  <a:pt x="1" y="1"/>
                </a:moveTo>
                <a:lnTo>
                  <a:pt x="1" y="7861"/>
                </a:lnTo>
                <a:lnTo>
                  <a:pt x="432" y="7861"/>
                </a:lnTo>
                <a:cubicBezTo>
                  <a:pt x="1137" y="6823"/>
                  <a:pt x="1235" y="4932"/>
                  <a:pt x="1235" y="4815"/>
                </a:cubicBezTo>
                <a:cubicBezTo>
                  <a:pt x="1279" y="1534"/>
                  <a:pt x="1" y="1"/>
                  <a:pt x="1" y="1"/>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76;p22">
            <a:extLst>
              <a:ext uri="{FF2B5EF4-FFF2-40B4-BE49-F238E27FC236}">
                <a16:creationId xmlns:a16="http://schemas.microsoft.com/office/drawing/2014/main" id="{5742A02C-4B65-469D-5D89-C8DA4D0D1A36}"/>
              </a:ext>
            </a:extLst>
          </p:cNvPr>
          <p:cNvSpPr/>
          <p:nvPr/>
        </p:nvSpPr>
        <p:spPr>
          <a:xfrm>
            <a:off x="689845" y="3217896"/>
            <a:ext cx="1487831" cy="520567"/>
          </a:xfrm>
          <a:custGeom>
            <a:avLst/>
            <a:gdLst/>
            <a:ahLst/>
            <a:cxnLst/>
            <a:rect l="l" t="t" r="r" b="b"/>
            <a:pathLst>
              <a:path w="6848" h="2396" extrusionOk="0">
                <a:moveTo>
                  <a:pt x="6602" y="1"/>
                </a:moveTo>
                <a:cubicBezTo>
                  <a:pt x="6485" y="1"/>
                  <a:pt x="6387" y="79"/>
                  <a:pt x="6358" y="187"/>
                </a:cubicBezTo>
                <a:cubicBezTo>
                  <a:pt x="6206" y="221"/>
                  <a:pt x="6088" y="344"/>
                  <a:pt x="6054" y="500"/>
                </a:cubicBezTo>
                <a:cubicBezTo>
                  <a:pt x="6054" y="500"/>
                  <a:pt x="6049" y="495"/>
                  <a:pt x="6044" y="495"/>
                </a:cubicBezTo>
                <a:cubicBezTo>
                  <a:pt x="5897" y="495"/>
                  <a:pt x="5770" y="579"/>
                  <a:pt x="5701" y="696"/>
                </a:cubicBezTo>
                <a:cubicBezTo>
                  <a:pt x="5630" y="666"/>
                  <a:pt x="5554" y="650"/>
                  <a:pt x="5477" y="650"/>
                </a:cubicBezTo>
                <a:cubicBezTo>
                  <a:pt x="5417" y="650"/>
                  <a:pt x="5355" y="660"/>
                  <a:pt x="5295" y="682"/>
                </a:cubicBezTo>
                <a:cubicBezTo>
                  <a:pt x="5123" y="740"/>
                  <a:pt x="5001" y="873"/>
                  <a:pt x="4947" y="1029"/>
                </a:cubicBezTo>
                <a:cubicBezTo>
                  <a:pt x="4937" y="1024"/>
                  <a:pt x="4928" y="1024"/>
                  <a:pt x="4913" y="1024"/>
                </a:cubicBezTo>
                <a:cubicBezTo>
                  <a:pt x="4825" y="1024"/>
                  <a:pt x="4741" y="1054"/>
                  <a:pt x="4673" y="1108"/>
                </a:cubicBezTo>
                <a:cubicBezTo>
                  <a:pt x="4629" y="1049"/>
                  <a:pt x="4560" y="1015"/>
                  <a:pt x="4482" y="1015"/>
                </a:cubicBezTo>
                <a:cubicBezTo>
                  <a:pt x="4403" y="1015"/>
                  <a:pt x="4335" y="1049"/>
                  <a:pt x="4291" y="1103"/>
                </a:cubicBezTo>
                <a:cubicBezTo>
                  <a:pt x="4221" y="1049"/>
                  <a:pt x="4134" y="1019"/>
                  <a:pt x="4045" y="1019"/>
                </a:cubicBezTo>
                <a:cubicBezTo>
                  <a:pt x="4003" y="1019"/>
                  <a:pt x="3961" y="1025"/>
                  <a:pt x="3919" y="1039"/>
                </a:cubicBezTo>
                <a:cubicBezTo>
                  <a:pt x="3904" y="1044"/>
                  <a:pt x="3889" y="1054"/>
                  <a:pt x="3879" y="1059"/>
                </a:cubicBezTo>
                <a:cubicBezTo>
                  <a:pt x="3777" y="961"/>
                  <a:pt x="3635" y="897"/>
                  <a:pt x="3483" y="897"/>
                </a:cubicBezTo>
                <a:cubicBezTo>
                  <a:pt x="3292" y="897"/>
                  <a:pt x="3120" y="995"/>
                  <a:pt x="3018" y="1142"/>
                </a:cubicBezTo>
                <a:cubicBezTo>
                  <a:pt x="2993" y="1137"/>
                  <a:pt x="2969" y="1137"/>
                  <a:pt x="2944" y="1137"/>
                </a:cubicBezTo>
                <a:cubicBezTo>
                  <a:pt x="2802" y="1137"/>
                  <a:pt x="2675" y="1210"/>
                  <a:pt x="2606" y="1323"/>
                </a:cubicBezTo>
                <a:cubicBezTo>
                  <a:pt x="2528" y="1284"/>
                  <a:pt x="2440" y="1264"/>
                  <a:pt x="2347" y="1264"/>
                </a:cubicBezTo>
                <a:cubicBezTo>
                  <a:pt x="2229" y="1264"/>
                  <a:pt x="2121" y="1299"/>
                  <a:pt x="2028" y="1362"/>
                </a:cubicBezTo>
                <a:cubicBezTo>
                  <a:pt x="1989" y="1274"/>
                  <a:pt x="1906" y="1215"/>
                  <a:pt x="1803" y="1215"/>
                </a:cubicBezTo>
                <a:cubicBezTo>
                  <a:pt x="1783" y="1215"/>
                  <a:pt x="1769" y="1220"/>
                  <a:pt x="1749" y="1225"/>
                </a:cubicBezTo>
                <a:cubicBezTo>
                  <a:pt x="1685" y="1083"/>
                  <a:pt x="1543" y="980"/>
                  <a:pt x="1382" y="980"/>
                </a:cubicBezTo>
                <a:cubicBezTo>
                  <a:pt x="1362" y="980"/>
                  <a:pt x="1347" y="985"/>
                  <a:pt x="1328" y="985"/>
                </a:cubicBezTo>
                <a:cubicBezTo>
                  <a:pt x="1254" y="819"/>
                  <a:pt x="1103" y="696"/>
                  <a:pt x="917" y="662"/>
                </a:cubicBezTo>
                <a:cubicBezTo>
                  <a:pt x="921" y="637"/>
                  <a:pt x="926" y="608"/>
                  <a:pt x="926" y="579"/>
                </a:cubicBezTo>
                <a:cubicBezTo>
                  <a:pt x="926" y="358"/>
                  <a:pt x="745" y="177"/>
                  <a:pt x="525" y="177"/>
                </a:cubicBezTo>
                <a:cubicBezTo>
                  <a:pt x="500" y="177"/>
                  <a:pt x="476" y="182"/>
                  <a:pt x="451" y="187"/>
                </a:cubicBezTo>
                <a:cubicBezTo>
                  <a:pt x="402" y="123"/>
                  <a:pt x="329" y="84"/>
                  <a:pt x="246" y="84"/>
                </a:cubicBezTo>
                <a:cubicBezTo>
                  <a:pt x="167" y="84"/>
                  <a:pt x="99" y="118"/>
                  <a:pt x="50" y="177"/>
                </a:cubicBezTo>
                <a:cubicBezTo>
                  <a:pt x="20" y="221"/>
                  <a:pt x="1" y="275"/>
                  <a:pt x="1" y="334"/>
                </a:cubicBezTo>
                <a:cubicBezTo>
                  <a:pt x="1" y="388"/>
                  <a:pt x="20" y="442"/>
                  <a:pt x="50" y="486"/>
                </a:cubicBezTo>
                <a:lnTo>
                  <a:pt x="50" y="2234"/>
                </a:lnTo>
                <a:lnTo>
                  <a:pt x="1955" y="2234"/>
                </a:lnTo>
                <a:cubicBezTo>
                  <a:pt x="2053" y="2332"/>
                  <a:pt x="2195" y="2396"/>
                  <a:pt x="2347" y="2396"/>
                </a:cubicBezTo>
                <a:cubicBezTo>
                  <a:pt x="2498" y="2396"/>
                  <a:pt x="2640" y="2332"/>
                  <a:pt x="2743" y="2234"/>
                </a:cubicBezTo>
                <a:lnTo>
                  <a:pt x="6847" y="2234"/>
                </a:lnTo>
                <a:lnTo>
                  <a:pt x="6847" y="84"/>
                </a:lnTo>
                <a:lnTo>
                  <a:pt x="6813" y="118"/>
                </a:lnTo>
                <a:cubicBezTo>
                  <a:pt x="6769" y="50"/>
                  <a:pt x="6691" y="1"/>
                  <a:pt x="6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84;p22">
            <a:extLst>
              <a:ext uri="{FF2B5EF4-FFF2-40B4-BE49-F238E27FC236}">
                <a16:creationId xmlns:a16="http://schemas.microsoft.com/office/drawing/2014/main" id="{B79E350E-BDD0-D942-6174-57BCBAAE15DA}"/>
              </a:ext>
            </a:extLst>
          </p:cNvPr>
          <p:cNvSpPr/>
          <p:nvPr/>
        </p:nvSpPr>
        <p:spPr>
          <a:xfrm>
            <a:off x="932529" y="1451282"/>
            <a:ext cx="376738" cy="1124781"/>
          </a:xfrm>
          <a:custGeom>
            <a:avLst/>
            <a:gdLst/>
            <a:ahLst/>
            <a:cxnLst/>
            <a:rect l="l" t="t" r="r" b="b"/>
            <a:pathLst>
              <a:path w="1734" h="5177" extrusionOk="0">
                <a:moveTo>
                  <a:pt x="1078" y="0"/>
                </a:moveTo>
                <a:cubicBezTo>
                  <a:pt x="0" y="1974"/>
                  <a:pt x="446" y="5177"/>
                  <a:pt x="446" y="5177"/>
                </a:cubicBezTo>
                <a:lnTo>
                  <a:pt x="1734" y="3095"/>
                </a:lnTo>
                <a:lnTo>
                  <a:pt x="1078" y="0"/>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8020"/>
              </a:solidFill>
            </a:endParaRPr>
          </a:p>
        </p:txBody>
      </p:sp>
      <p:sp>
        <p:nvSpPr>
          <p:cNvPr id="14" name="Google Shape;487;p22">
            <a:extLst>
              <a:ext uri="{FF2B5EF4-FFF2-40B4-BE49-F238E27FC236}">
                <a16:creationId xmlns:a16="http://schemas.microsoft.com/office/drawing/2014/main" id="{AC03EE92-7DB9-3EEC-222C-A674A1A5974F}"/>
              </a:ext>
            </a:extLst>
          </p:cNvPr>
          <p:cNvSpPr/>
          <p:nvPr/>
        </p:nvSpPr>
        <p:spPr>
          <a:xfrm>
            <a:off x="1554990" y="1451282"/>
            <a:ext cx="376738" cy="1124781"/>
          </a:xfrm>
          <a:custGeom>
            <a:avLst/>
            <a:gdLst/>
            <a:ahLst/>
            <a:cxnLst/>
            <a:rect l="l" t="t" r="r" b="b"/>
            <a:pathLst>
              <a:path w="1734" h="5177" extrusionOk="0">
                <a:moveTo>
                  <a:pt x="657" y="0"/>
                </a:moveTo>
                <a:lnTo>
                  <a:pt x="0" y="3095"/>
                </a:lnTo>
                <a:lnTo>
                  <a:pt x="1283" y="5177"/>
                </a:lnTo>
                <a:cubicBezTo>
                  <a:pt x="1283" y="5177"/>
                  <a:pt x="1734" y="1974"/>
                  <a:pt x="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90;p22">
            <a:extLst>
              <a:ext uri="{FF2B5EF4-FFF2-40B4-BE49-F238E27FC236}">
                <a16:creationId xmlns:a16="http://schemas.microsoft.com/office/drawing/2014/main" id="{31DC1A2D-7EDE-3051-6DB3-B250B537EAD9}"/>
              </a:ext>
            </a:extLst>
          </p:cNvPr>
          <p:cNvSpPr/>
          <p:nvPr/>
        </p:nvSpPr>
        <p:spPr>
          <a:xfrm>
            <a:off x="1274068" y="1019143"/>
            <a:ext cx="322639" cy="321552"/>
          </a:xfrm>
          <a:custGeom>
            <a:avLst/>
            <a:gdLst/>
            <a:ahLst/>
            <a:cxnLst/>
            <a:rect l="l" t="t" r="r" b="b"/>
            <a:pathLst>
              <a:path w="1485" h="1480" extrusionOk="0">
                <a:moveTo>
                  <a:pt x="745" y="1"/>
                </a:moveTo>
                <a:cubicBezTo>
                  <a:pt x="333" y="1"/>
                  <a:pt x="0" y="329"/>
                  <a:pt x="0" y="740"/>
                </a:cubicBezTo>
                <a:cubicBezTo>
                  <a:pt x="0" y="1147"/>
                  <a:pt x="333" y="1480"/>
                  <a:pt x="745" y="1480"/>
                </a:cubicBezTo>
                <a:cubicBezTo>
                  <a:pt x="1151" y="1480"/>
                  <a:pt x="1484" y="1147"/>
                  <a:pt x="1484" y="740"/>
                </a:cubicBezTo>
                <a:cubicBezTo>
                  <a:pt x="1484" y="329"/>
                  <a:pt x="1151" y="1"/>
                  <a:pt x="745"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92;p22">
            <a:extLst>
              <a:ext uri="{FF2B5EF4-FFF2-40B4-BE49-F238E27FC236}">
                <a16:creationId xmlns:a16="http://schemas.microsoft.com/office/drawing/2014/main" id="{1B13D9E0-445F-8A3C-B572-A42FC2279032}"/>
              </a:ext>
            </a:extLst>
          </p:cNvPr>
          <p:cNvSpPr/>
          <p:nvPr/>
        </p:nvSpPr>
        <p:spPr>
          <a:xfrm>
            <a:off x="1363363" y="1456496"/>
            <a:ext cx="144916" cy="1113266"/>
          </a:xfrm>
          <a:custGeom>
            <a:avLst/>
            <a:gdLst/>
            <a:ahLst/>
            <a:cxnLst/>
            <a:rect l="l" t="t" r="r" b="b"/>
            <a:pathLst>
              <a:path w="667" h="5124" extrusionOk="0">
                <a:moveTo>
                  <a:pt x="334" y="1"/>
                </a:moveTo>
                <a:cubicBezTo>
                  <a:pt x="148" y="1"/>
                  <a:pt x="1" y="162"/>
                  <a:pt x="15" y="348"/>
                </a:cubicBezTo>
                <a:lnTo>
                  <a:pt x="368" y="5123"/>
                </a:lnTo>
                <a:lnTo>
                  <a:pt x="657" y="343"/>
                </a:lnTo>
                <a:cubicBezTo>
                  <a:pt x="667" y="157"/>
                  <a:pt x="520" y="1"/>
                  <a:pt x="334"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93;p22">
            <a:extLst>
              <a:ext uri="{FF2B5EF4-FFF2-40B4-BE49-F238E27FC236}">
                <a16:creationId xmlns:a16="http://schemas.microsoft.com/office/drawing/2014/main" id="{FA1942E0-8110-FAF9-1BA6-3B1A5DEDD7E6}"/>
              </a:ext>
            </a:extLst>
          </p:cNvPr>
          <p:cNvSpPr/>
          <p:nvPr/>
        </p:nvSpPr>
        <p:spPr>
          <a:xfrm>
            <a:off x="1288842" y="1019143"/>
            <a:ext cx="200318" cy="289614"/>
          </a:xfrm>
          <a:custGeom>
            <a:avLst/>
            <a:gdLst/>
            <a:ahLst/>
            <a:cxnLst/>
            <a:rect l="l" t="t" r="r" b="b"/>
            <a:pathLst>
              <a:path w="922" h="1333" extrusionOk="0">
                <a:moveTo>
                  <a:pt x="677" y="1"/>
                </a:moveTo>
                <a:cubicBezTo>
                  <a:pt x="638" y="1"/>
                  <a:pt x="598" y="1"/>
                  <a:pt x="564" y="6"/>
                </a:cubicBezTo>
                <a:lnTo>
                  <a:pt x="1" y="1049"/>
                </a:lnTo>
                <a:cubicBezTo>
                  <a:pt x="55" y="1161"/>
                  <a:pt x="133" y="1259"/>
                  <a:pt x="236" y="1333"/>
                </a:cubicBezTo>
                <a:lnTo>
                  <a:pt x="922" y="40"/>
                </a:lnTo>
                <a:cubicBezTo>
                  <a:pt x="843" y="15"/>
                  <a:pt x="760" y="1"/>
                  <a:pt x="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99;p22">
            <a:extLst>
              <a:ext uri="{FF2B5EF4-FFF2-40B4-BE49-F238E27FC236}">
                <a16:creationId xmlns:a16="http://schemas.microsoft.com/office/drawing/2014/main" id="{FDD4D024-E318-4F2B-0125-33044F1D918A}"/>
              </a:ext>
            </a:extLst>
          </p:cNvPr>
          <p:cNvSpPr/>
          <p:nvPr/>
        </p:nvSpPr>
        <p:spPr>
          <a:xfrm>
            <a:off x="1264508" y="2203452"/>
            <a:ext cx="342844" cy="553591"/>
          </a:xfrm>
          <a:custGeom>
            <a:avLst/>
            <a:gdLst/>
            <a:ahLst/>
            <a:cxnLst/>
            <a:rect l="l" t="t" r="r" b="b"/>
            <a:pathLst>
              <a:path w="1578" h="2548" extrusionOk="0">
                <a:moveTo>
                  <a:pt x="461" y="1"/>
                </a:moveTo>
                <a:cubicBezTo>
                  <a:pt x="461" y="1"/>
                  <a:pt x="0" y="1548"/>
                  <a:pt x="789" y="2547"/>
                </a:cubicBezTo>
                <a:cubicBezTo>
                  <a:pt x="789" y="2543"/>
                  <a:pt x="789" y="2525"/>
                  <a:pt x="789" y="2493"/>
                </a:cubicBezTo>
                <a:cubicBezTo>
                  <a:pt x="789" y="2529"/>
                  <a:pt x="789" y="2548"/>
                  <a:pt x="792" y="2548"/>
                </a:cubicBezTo>
                <a:cubicBezTo>
                  <a:pt x="793" y="2548"/>
                  <a:pt x="793" y="2548"/>
                  <a:pt x="794" y="2547"/>
                </a:cubicBezTo>
                <a:cubicBezTo>
                  <a:pt x="1577" y="1548"/>
                  <a:pt x="1122" y="1"/>
                  <a:pt x="1122" y="1"/>
                </a:cubicBezTo>
                <a:close/>
              </a:path>
            </a:pathLst>
          </a:custGeom>
          <a:solidFill>
            <a:srgbClr val="FF7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77;p22">
            <a:extLst>
              <a:ext uri="{FF2B5EF4-FFF2-40B4-BE49-F238E27FC236}">
                <a16:creationId xmlns:a16="http://schemas.microsoft.com/office/drawing/2014/main" id="{213B3B43-74AE-8789-D8A9-909F99501ED0}"/>
              </a:ext>
            </a:extLst>
          </p:cNvPr>
          <p:cNvSpPr/>
          <p:nvPr/>
        </p:nvSpPr>
        <p:spPr>
          <a:xfrm>
            <a:off x="648348" y="1502339"/>
            <a:ext cx="53447" cy="283096"/>
          </a:xfrm>
          <a:custGeom>
            <a:avLst/>
            <a:gdLst/>
            <a:ahLst/>
            <a:cxnLst/>
            <a:rect l="l" t="t" r="r" b="b"/>
            <a:pathLst>
              <a:path w="246" h="1303" extrusionOk="0">
                <a:moveTo>
                  <a:pt x="1" y="0"/>
                </a:moveTo>
                <a:lnTo>
                  <a:pt x="1" y="1303"/>
                </a:lnTo>
                <a:lnTo>
                  <a:pt x="246" y="1303"/>
                </a:lnTo>
                <a:lnTo>
                  <a:pt x="246" y="0"/>
                </a:lnTo>
                <a:close/>
              </a:path>
            </a:pathLst>
          </a:custGeom>
          <a:solidFill>
            <a:srgbClr val="4F6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78;p22">
            <a:extLst>
              <a:ext uri="{FF2B5EF4-FFF2-40B4-BE49-F238E27FC236}">
                <a16:creationId xmlns:a16="http://schemas.microsoft.com/office/drawing/2014/main" id="{D1AEE2B5-C08D-7A74-F628-9B56744C6AA8}"/>
              </a:ext>
            </a:extLst>
          </p:cNvPr>
          <p:cNvSpPr/>
          <p:nvPr/>
        </p:nvSpPr>
        <p:spPr>
          <a:xfrm>
            <a:off x="648348" y="1938606"/>
            <a:ext cx="53447" cy="282010"/>
          </a:xfrm>
          <a:custGeom>
            <a:avLst/>
            <a:gdLst/>
            <a:ahLst/>
            <a:cxnLst/>
            <a:rect l="l" t="t" r="r" b="b"/>
            <a:pathLst>
              <a:path w="246" h="1298" extrusionOk="0">
                <a:moveTo>
                  <a:pt x="1" y="0"/>
                </a:moveTo>
                <a:lnTo>
                  <a:pt x="1" y="1298"/>
                </a:lnTo>
                <a:lnTo>
                  <a:pt x="246" y="1298"/>
                </a:lnTo>
                <a:lnTo>
                  <a:pt x="246" y="0"/>
                </a:lnTo>
                <a:close/>
              </a:path>
            </a:pathLst>
          </a:custGeom>
          <a:solidFill>
            <a:srgbClr val="4F6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79;p22">
            <a:extLst>
              <a:ext uri="{FF2B5EF4-FFF2-40B4-BE49-F238E27FC236}">
                <a16:creationId xmlns:a16="http://schemas.microsoft.com/office/drawing/2014/main" id="{0A24F0B5-7A2D-7EB4-0F75-97EBDE5B507B}"/>
              </a:ext>
            </a:extLst>
          </p:cNvPr>
          <p:cNvSpPr/>
          <p:nvPr/>
        </p:nvSpPr>
        <p:spPr>
          <a:xfrm>
            <a:off x="2162459" y="1471488"/>
            <a:ext cx="53447" cy="283096"/>
          </a:xfrm>
          <a:custGeom>
            <a:avLst/>
            <a:gdLst/>
            <a:ahLst/>
            <a:cxnLst/>
            <a:rect l="l" t="t" r="r" b="b"/>
            <a:pathLst>
              <a:path w="246" h="1303" extrusionOk="0">
                <a:moveTo>
                  <a:pt x="1" y="0"/>
                </a:moveTo>
                <a:lnTo>
                  <a:pt x="1" y="1303"/>
                </a:lnTo>
                <a:lnTo>
                  <a:pt x="246" y="1303"/>
                </a:lnTo>
                <a:lnTo>
                  <a:pt x="246" y="0"/>
                </a:lnTo>
                <a:close/>
              </a:path>
            </a:pathLst>
          </a:custGeom>
          <a:solidFill>
            <a:srgbClr val="4F6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86;p22">
            <a:extLst>
              <a:ext uri="{FF2B5EF4-FFF2-40B4-BE49-F238E27FC236}">
                <a16:creationId xmlns:a16="http://schemas.microsoft.com/office/drawing/2014/main" id="{C0D37660-FF38-2420-7847-D27ED2F72BA4}"/>
              </a:ext>
            </a:extLst>
          </p:cNvPr>
          <p:cNvSpPr/>
          <p:nvPr/>
        </p:nvSpPr>
        <p:spPr>
          <a:xfrm>
            <a:off x="1554990" y="1451282"/>
            <a:ext cx="376738" cy="1124781"/>
          </a:xfrm>
          <a:custGeom>
            <a:avLst/>
            <a:gdLst/>
            <a:ahLst/>
            <a:cxnLst/>
            <a:rect l="l" t="t" r="r" b="b"/>
            <a:pathLst>
              <a:path w="1734" h="5177" extrusionOk="0">
                <a:moveTo>
                  <a:pt x="657" y="0"/>
                </a:moveTo>
                <a:lnTo>
                  <a:pt x="0" y="3095"/>
                </a:lnTo>
                <a:lnTo>
                  <a:pt x="1283" y="5177"/>
                </a:lnTo>
                <a:cubicBezTo>
                  <a:pt x="1283" y="5177"/>
                  <a:pt x="1734" y="1974"/>
                  <a:pt x="657"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95;p22">
            <a:extLst>
              <a:ext uri="{FF2B5EF4-FFF2-40B4-BE49-F238E27FC236}">
                <a16:creationId xmlns:a16="http://schemas.microsoft.com/office/drawing/2014/main" id="{451CAC17-D467-1699-C8FB-EA8DC861B205}"/>
              </a:ext>
            </a:extLst>
          </p:cNvPr>
          <p:cNvSpPr/>
          <p:nvPr/>
        </p:nvSpPr>
        <p:spPr>
          <a:xfrm>
            <a:off x="1274068" y="1019143"/>
            <a:ext cx="322639" cy="321552"/>
          </a:xfrm>
          <a:custGeom>
            <a:avLst/>
            <a:gdLst/>
            <a:ahLst/>
            <a:cxnLst/>
            <a:rect l="l" t="t" r="r" b="b"/>
            <a:pathLst>
              <a:path w="1485" h="1480" fill="none" extrusionOk="0">
                <a:moveTo>
                  <a:pt x="1484" y="740"/>
                </a:moveTo>
                <a:cubicBezTo>
                  <a:pt x="1484" y="1147"/>
                  <a:pt x="1151" y="1480"/>
                  <a:pt x="745" y="1480"/>
                </a:cubicBezTo>
                <a:cubicBezTo>
                  <a:pt x="333" y="1480"/>
                  <a:pt x="0" y="1147"/>
                  <a:pt x="0" y="740"/>
                </a:cubicBezTo>
                <a:cubicBezTo>
                  <a:pt x="0" y="329"/>
                  <a:pt x="333" y="1"/>
                  <a:pt x="745" y="1"/>
                </a:cubicBezTo>
                <a:cubicBezTo>
                  <a:pt x="1151" y="1"/>
                  <a:pt x="1484" y="329"/>
                  <a:pt x="1484" y="740"/>
                </a:cubicBezTo>
                <a:close/>
              </a:path>
            </a:pathLst>
          </a:custGeom>
          <a:noFill/>
          <a:ln w="19050" cap="flat" cmpd="sng">
            <a:solidFill>
              <a:schemeClr val="accent6"/>
            </a:solidFill>
            <a:prstDash val="solid"/>
            <a:miter lim="48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00;p22">
            <a:extLst>
              <a:ext uri="{FF2B5EF4-FFF2-40B4-BE49-F238E27FC236}">
                <a16:creationId xmlns:a16="http://schemas.microsoft.com/office/drawing/2014/main" id="{7EF59E76-691C-AA39-0B1D-E4F38F4A8B45}"/>
              </a:ext>
            </a:extLst>
          </p:cNvPr>
          <p:cNvSpPr/>
          <p:nvPr/>
        </p:nvSpPr>
        <p:spPr>
          <a:xfrm>
            <a:off x="1354238" y="2203452"/>
            <a:ext cx="162514" cy="259849"/>
          </a:xfrm>
          <a:custGeom>
            <a:avLst/>
            <a:gdLst/>
            <a:ahLst/>
            <a:cxnLst/>
            <a:rect l="l" t="t" r="r" b="b"/>
            <a:pathLst>
              <a:path w="748" h="1196" extrusionOk="0">
                <a:moveTo>
                  <a:pt x="371" y="1189"/>
                </a:moveTo>
                <a:cubicBezTo>
                  <a:pt x="371" y="1192"/>
                  <a:pt x="372" y="1195"/>
                  <a:pt x="376" y="1195"/>
                </a:cubicBezTo>
                <a:cubicBezTo>
                  <a:pt x="374" y="1193"/>
                  <a:pt x="373" y="1191"/>
                  <a:pt x="371" y="1189"/>
                </a:cubicBezTo>
                <a:close/>
                <a:moveTo>
                  <a:pt x="214" y="1"/>
                </a:moveTo>
                <a:cubicBezTo>
                  <a:pt x="214" y="1"/>
                  <a:pt x="1" y="671"/>
                  <a:pt x="371" y="1189"/>
                </a:cubicBezTo>
                <a:lnTo>
                  <a:pt x="371" y="1189"/>
                </a:lnTo>
                <a:cubicBezTo>
                  <a:pt x="371" y="1188"/>
                  <a:pt x="371" y="1187"/>
                  <a:pt x="371" y="1186"/>
                </a:cubicBezTo>
                <a:lnTo>
                  <a:pt x="371" y="1186"/>
                </a:lnTo>
                <a:lnTo>
                  <a:pt x="376" y="1195"/>
                </a:lnTo>
                <a:lnTo>
                  <a:pt x="381" y="1166"/>
                </a:lnTo>
                <a:lnTo>
                  <a:pt x="381" y="1166"/>
                </a:lnTo>
                <a:cubicBezTo>
                  <a:pt x="381" y="1186"/>
                  <a:pt x="376" y="1195"/>
                  <a:pt x="376" y="1195"/>
                </a:cubicBezTo>
                <a:cubicBezTo>
                  <a:pt x="748" y="676"/>
                  <a:pt x="533" y="1"/>
                  <a:pt x="533" y="1"/>
                </a:cubicBezTo>
                <a:close/>
              </a:path>
            </a:pathLst>
          </a:custGeom>
          <a:solidFill>
            <a:srgbClr val="FF33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81;p22">
            <a:extLst>
              <a:ext uri="{FF2B5EF4-FFF2-40B4-BE49-F238E27FC236}">
                <a16:creationId xmlns:a16="http://schemas.microsoft.com/office/drawing/2014/main" id="{CA9D4129-A51A-BA92-9A01-4AC023BC4E6C}"/>
              </a:ext>
            </a:extLst>
          </p:cNvPr>
          <p:cNvSpPr/>
          <p:nvPr/>
        </p:nvSpPr>
        <p:spPr>
          <a:xfrm>
            <a:off x="1300574" y="1250095"/>
            <a:ext cx="265281" cy="84299"/>
          </a:xfrm>
          <a:custGeom>
            <a:avLst/>
            <a:gdLst/>
            <a:ahLst/>
            <a:cxnLst/>
            <a:rect l="l" t="t" r="r" b="b"/>
            <a:pathLst>
              <a:path w="1221" h="388" extrusionOk="0">
                <a:moveTo>
                  <a:pt x="192" y="0"/>
                </a:moveTo>
                <a:cubicBezTo>
                  <a:pt x="89" y="0"/>
                  <a:pt x="1" y="84"/>
                  <a:pt x="1" y="187"/>
                </a:cubicBezTo>
                <a:lnTo>
                  <a:pt x="1" y="196"/>
                </a:lnTo>
                <a:cubicBezTo>
                  <a:pt x="1" y="304"/>
                  <a:pt x="89" y="387"/>
                  <a:pt x="192" y="387"/>
                </a:cubicBezTo>
                <a:lnTo>
                  <a:pt x="1034" y="387"/>
                </a:lnTo>
                <a:cubicBezTo>
                  <a:pt x="1137" y="387"/>
                  <a:pt x="1220" y="304"/>
                  <a:pt x="1220" y="196"/>
                </a:cubicBezTo>
                <a:lnTo>
                  <a:pt x="1220" y="187"/>
                </a:lnTo>
                <a:cubicBezTo>
                  <a:pt x="1220" y="84"/>
                  <a:pt x="1137" y="0"/>
                  <a:pt x="1034"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89;p22">
            <a:extLst>
              <a:ext uri="{FF2B5EF4-FFF2-40B4-BE49-F238E27FC236}">
                <a16:creationId xmlns:a16="http://schemas.microsoft.com/office/drawing/2014/main" id="{1DF24EF2-B4F2-5E5F-B706-7DC7A42FC17D}"/>
              </a:ext>
            </a:extLst>
          </p:cNvPr>
          <p:cNvSpPr/>
          <p:nvPr/>
        </p:nvSpPr>
        <p:spPr>
          <a:xfrm>
            <a:off x="1340985" y="2176945"/>
            <a:ext cx="188586" cy="26724"/>
          </a:xfrm>
          <a:custGeom>
            <a:avLst/>
            <a:gdLst/>
            <a:ahLst/>
            <a:cxnLst/>
            <a:rect l="l" t="t" r="r" b="b"/>
            <a:pathLst>
              <a:path w="868" h="123" extrusionOk="0">
                <a:moveTo>
                  <a:pt x="1" y="0"/>
                </a:moveTo>
                <a:lnTo>
                  <a:pt x="109" y="123"/>
                </a:lnTo>
                <a:lnTo>
                  <a:pt x="765" y="123"/>
                </a:lnTo>
                <a:lnTo>
                  <a:pt x="868" y="0"/>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94;p22">
            <a:extLst>
              <a:ext uri="{FF2B5EF4-FFF2-40B4-BE49-F238E27FC236}">
                <a16:creationId xmlns:a16="http://schemas.microsoft.com/office/drawing/2014/main" id="{0AA34FEB-642C-2029-DFB5-0ED1A48CAE2F}"/>
              </a:ext>
            </a:extLst>
          </p:cNvPr>
          <p:cNvSpPr/>
          <p:nvPr/>
        </p:nvSpPr>
        <p:spPr>
          <a:xfrm>
            <a:off x="1387914" y="1049994"/>
            <a:ext cx="173595" cy="290701"/>
          </a:xfrm>
          <a:custGeom>
            <a:avLst/>
            <a:gdLst/>
            <a:ahLst/>
            <a:cxnLst/>
            <a:rect l="l" t="t" r="r" b="b"/>
            <a:pathLst>
              <a:path w="799" h="1338" extrusionOk="0">
                <a:moveTo>
                  <a:pt x="662" y="1"/>
                </a:moveTo>
                <a:lnTo>
                  <a:pt x="0" y="1303"/>
                </a:lnTo>
                <a:cubicBezTo>
                  <a:pt x="69" y="1328"/>
                  <a:pt x="142" y="1338"/>
                  <a:pt x="221" y="1338"/>
                </a:cubicBezTo>
                <a:lnTo>
                  <a:pt x="226" y="1338"/>
                </a:lnTo>
                <a:lnTo>
                  <a:pt x="799" y="133"/>
                </a:lnTo>
                <a:cubicBezTo>
                  <a:pt x="760" y="84"/>
                  <a:pt x="711" y="40"/>
                  <a:pt x="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71;p22">
            <a:extLst>
              <a:ext uri="{FF2B5EF4-FFF2-40B4-BE49-F238E27FC236}">
                <a16:creationId xmlns:a16="http://schemas.microsoft.com/office/drawing/2014/main" id="{BA4CB8EB-9586-B6BF-D702-16E243AC5809}"/>
              </a:ext>
            </a:extLst>
          </p:cNvPr>
          <p:cNvSpPr/>
          <p:nvPr/>
        </p:nvSpPr>
        <p:spPr>
          <a:xfrm>
            <a:off x="712224" y="3483574"/>
            <a:ext cx="23682" cy="28896"/>
          </a:xfrm>
          <a:custGeom>
            <a:avLst/>
            <a:gdLst/>
            <a:ahLst/>
            <a:cxnLst/>
            <a:rect l="l" t="t" r="r" b="b"/>
            <a:pathLst>
              <a:path w="109" h="133" extrusionOk="0">
                <a:moveTo>
                  <a:pt x="1" y="0"/>
                </a:moveTo>
                <a:lnTo>
                  <a:pt x="1" y="132"/>
                </a:lnTo>
                <a:lnTo>
                  <a:pt x="108" y="132"/>
                </a:lnTo>
                <a:lnTo>
                  <a:pt x="108" y="0"/>
                </a:lnTo>
                <a:close/>
              </a:path>
            </a:pathLst>
          </a:custGeom>
          <a:solidFill>
            <a:srgbClr val="FF6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72;p22">
            <a:extLst>
              <a:ext uri="{FF2B5EF4-FFF2-40B4-BE49-F238E27FC236}">
                <a16:creationId xmlns:a16="http://schemas.microsoft.com/office/drawing/2014/main" id="{307CDAAD-AF9E-8470-F92E-AD19CE8D45B3}"/>
              </a:ext>
            </a:extLst>
          </p:cNvPr>
          <p:cNvSpPr/>
          <p:nvPr/>
        </p:nvSpPr>
        <p:spPr>
          <a:xfrm>
            <a:off x="780227" y="3262181"/>
            <a:ext cx="23682" cy="28896"/>
          </a:xfrm>
          <a:custGeom>
            <a:avLst/>
            <a:gdLst/>
            <a:ahLst/>
            <a:cxnLst/>
            <a:rect l="l" t="t" r="r" b="b"/>
            <a:pathLst>
              <a:path w="109" h="133" extrusionOk="0">
                <a:moveTo>
                  <a:pt x="1" y="0"/>
                </a:moveTo>
                <a:lnTo>
                  <a:pt x="1" y="133"/>
                </a:lnTo>
                <a:lnTo>
                  <a:pt x="109" y="133"/>
                </a:lnTo>
                <a:lnTo>
                  <a:pt x="109" y="0"/>
                </a:lnTo>
                <a:close/>
              </a:path>
            </a:pathLst>
          </a:custGeom>
          <a:solidFill>
            <a:srgbClr val="FF6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73;p22">
            <a:extLst>
              <a:ext uri="{FF2B5EF4-FFF2-40B4-BE49-F238E27FC236}">
                <a16:creationId xmlns:a16="http://schemas.microsoft.com/office/drawing/2014/main" id="{02143771-73A7-5396-FC33-0C4EC4A4045E}"/>
              </a:ext>
            </a:extLst>
          </p:cNvPr>
          <p:cNvSpPr/>
          <p:nvPr/>
        </p:nvSpPr>
        <p:spPr>
          <a:xfrm>
            <a:off x="2146599" y="3483574"/>
            <a:ext cx="23682" cy="28896"/>
          </a:xfrm>
          <a:custGeom>
            <a:avLst/>
            <a:gdLst/>
            <a:ahLst/>
            <a:cxnLst/>
            <a:rect l="l" t="t" r="r" b="b"/>
            <a:pathLst>
              <a:path w="109" h="133" extrusionOk="0">
                <a:moveTo>
                  <a:pt x="0" y="0"/>
                </a:moveTo>
                <a:lnTo>
                  <a:pt x="0" y="132"/>
                </a:lnTo>
                <a:lnTo>
                  <a:pt x="108" y="132"/>
                </a:lnTo>
                <a:lnTo>
                  <a:pt x="108" y="0"/>
                </a:lnTo>
                <a:close/>
              </a:path>
            </a:pathLst>
          </a:custGeom>
          <a:solidFill>
            <a:srgbClr val="FF6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74;p22">
            <a:extLst>
              <a:ext uri="{FF2B5EF4-FFF2-40B4-BE49-F238E27FC236}">
                <a16:creationId xmlns:a16="http://schemas.microsoft.com/office/drawing/2014/main" id="{E0A2DB16-7457-ECEA-2F93-1156FFD965D6}"/>
              </a:ext>
            </a:extLst>
          </p:cNvPr>
          <p:cNvSpPr/>
          <p:nvPr/>
        </p:nvSpPr>
        <p:spPr>
          <a:xfrm>
            <a:off x="2078378" y="3262181"/>
            <a:ext cx="23682" cy="28896"/>
          </a:xfrm>
          <a:custGeom>
            <a:avLst/>
            <a:gdLst/>
            <a:ahLst/>
            <a:cxnLst/>
            <a:rect l="l" t="t" r="r" b="b"/>
            <a:pathLst>
              <a:path w="109" h="133" extrusionOk="0">
                <a:moveTo>
                  <a:pt x="1" y="0"/>
                </a:moveTo>
                <a:lnTo>
                  <a:pt x="1" y="133"/>
                </a:lnTo>
                <a:lnTo>
                  <a:pt x="109" y="133"/>
                </a:lnTo>
                <a:lnTo>
                  <a:pt x="109" y="0"/>
                </a:lnTo>
                <a:close/>
              </a:path>
            </a:pathLst>
          </a:custGeom>
          <a:solidFill>
            <a:srgbClr val="FF6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02;p22">
            <a:extLst>
              <a:ext uri="{FF2B5EF4-FFF2-40B4-BE49-F238E27FC236}">
                <a16:creationId xmlns:a16="http://schemas.microsoft.com/office/drawing/2014/main" id="{EEB477AF-7667-AAE0-4798-39A7E1CFF173}"/>
              </a:ext>
            </a:extLst>
          </p:cNvPr>
          <p:cNvSpPr/>
          <p:nvPr/>
        </p:nvSpPr>
        <p:spPr>
          <a:xfrm>
            <a:off x="1962577" y="1997050"/>
            <a:ext cx="78867" cy="78867"/>
          </a:xfrm>
          <a:custGeom>
            <a:avLst/>
            <a:gdLst/>
            <a:ahLst/>
            <a:cxnLst/>
            <a:rect l="l" t="t" r="r" b="b"/>
            <a:pathLst>
              <a:path w="363" h="363" extrusionOk="0">
                <a:moveTo>
                  <a:pt x="181" y="0"/>
                </a:moveTo>
                <a:lnTo>
                  <a:pt x="162" y="162"/>
                </a:lnTo>
                <a:lnTo>
                  <a:pt x="0" y="182"/>
                </a:lnTo>
                <a:lnTo>
                  <a:pt x="162" y="201"/>
                </a:lnTo>
                <a:lnTo>
                  <a:pt x="181" y="363"/>
                </a:lnTo>
                <a:lnTo>
                  <a:pt x="201" y="201"/>
                </a:lnTo>
                <a:lnTo>
                  <a:pt x="362" y="182"/>
                </a:lnTo>
                <a:lnTo>
                  <a:pt x="201" y="162"/>
                </a:lnTo>
                <a:lnTo>
                  <a:pt x="181"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04;p22">
            <a:extLst>
              <a:ext uri="{FF2B5EF4-FFF2-40B4-BE49-F238E27FC236}">
                <a16:creationId xmlns:a16="http://schemas.microsoft.com/office/drawing/2014/main" id="{3FFCC9A0-6485-FBF9-5351-A36BD47E4609}"/>
              </a:ext>
            </a:extLst>
          </p:cNvPr>
          <p:cNvSpPr/>
          <p:nvPr/>
        </p:nvSpPr>
        <p:spPr>
          <a:xfrm>
            <a:off x="1012265" y="3142034"/>
            <a:ext cx="114064" cy="114933"/>
          </a:xfrm>
          <a:custGeom>
            <a:avLst/>
            <a:gdLst/>
            <a:ahLst/>
            <a:cxnLst/>
            <a:rect l="l" t="t" r="r" b="b"/>
            <a:pathLst>
              <a:path w="525" h="529" extrusionOk="0">
                <a:moveTo>
                  <a:pt x="265" y="0"/>
                </a:moveTo>
                <a:lnTo>
                  <a:pt x="236" y="235"/>
                </a:lnTo>
                <a:lnTo>
                  <a:pt x="1" y="260"/>
                </a:lnTo>
                <a:lnTo>
                  <a:pt x="236" y="289"/>
                </a:lnTo>
                <a:lnTo>
                  <a:pt x="260" y="529"/>
                </a:lnTo>
                <a:lnTo>
                  <a:pt x="290" y="289"/>
                </a:lnTo>
                <a:lnTo>
                  <a:pt x="525" y="264"/>
                </a:lnTo>
                <a:lnTo>
                  <a:pt x="290" y="235"/>
                </a:lnTo>
                <a:lnTo>
                  <a:pt x="265"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05;p22">
            <a:extLst>
              <a:ext uri="{FF2B5EF4-FFF2-40B4-BE49-F238E27FC236}">
                <a16:creationId xmlns:a16="http://schemas.microsoft.com/office/drawing/2014/main" id="{E0476F6B-55CC-2D09-57DC-FF48C538A213}"/>
              </a:ext>
            </a:extLst>
          </p:cNvPr>
          <p:cNvSpPr/>
          <p:nvPr/>
        </p:nvSpPr>
        <p:spPr>
          <a:xfrm>
            <a:off x="1725107" y="3107923"/>
            <a:ext cx="149261" cy="149044"/>
          </a:xfrm>
          <a:custGeom>
            <a:avLst/>
            <a:gdLst/>
            <a:ahLst/>
            <a:cxnLst/>
            <a:rect l="l" t="t" r="r" b="b"/>
            <a:pathLst>
              <a:path w="687" h="686" extrusionOk="0">
                <a:moveTo>
                  <a:pt x="344" y="0"/>
                </a:moveTo>
                <a:lnTo>
                  <a:pt x="309" y="309"/>
                </a:lnTo>
                <a:lnTo>
                  <a:pt x="1" y="338"/>
                </a:lnTo>
                <a:lnTo>
                  <a:pt x="309" y="377"/>
                </a:lnTo>
                <a:lnTo>
                  <a:pt x="339" y="686"/>
                </a:lnTo>
                <a:lnTo>
                  <a:pt x="378" y="377"/>
                </a:lnTo>
                <a:lnTo>
                  <a:pt x="687" y="343"/>
                </a:lnTo>
                <a:lnTo>
                  <a:pt x="378" y="309"/>
                </a:lnTo>
                <a:lnTo>
                  <a:pt x="344"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82;p22">
            <a:extLst>
              <a:ext uri="{FF2B5EF4-FFF2-40B4-BE49-F238E27FC236}">
                <a16:creationId xmlns:a16="http://schemas.microsoft.com/office/drawing/2014/main" id="{40FE31C7-D9E9-E108-54FB-6D95E0660B1E}"/>
              </a:ext>
            </a:extLst>
          </p:cNvPr>
          <p:cNvSpPr/>
          <p:nvPr/>
        </p:nvSpPr>
        <p:spPr>
          <a:xfrm>
            <a:off x="1316651" y="3780611"/>
            <a:ext cx="212920" cy="214223"/>
          </a:xfrm>
          <a:custGeom>
            <a:avLst/>
            <a:gdLst/>
            <a:ahLst/>
            <a:cxnLst/>
            <a:rect l="l" t="t" r="r" b="b"/>
            <a:pathLst>
              <a:path w="980" h="986" extrusionOk="0">
                <a:moveTo>
                  <a:pt x="490" y="1"/>
                </a:moveTo>
                <a:cubicBezTo>
                  <a:pt x="221" y="1"/>
                  <a:pt x="0" y="221"/>
                  <a:pt x="0" y="496"/>
                </a:cubicBezTo>
                <a:cubicBezTo>
                  <a:pt x="0" y="765"/>
                  <a:pt x="221" y="985"/>
                  <a:pt x="490" y="985"/>
                </a:cubicBezTo>
                <a:cubicBezTo>
                  <a:pt x="764" y="985"/>
                  <a:pt x="980" y="765"/>
                  <a:pt x="980" y="496"/>
                </a:cubicBezTo>
                <a:cubicBezTo>
                  <a:pt x="980" y="221"/>
                  <a:pt x="764" y="1"/>
                  <a:pt x="490"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Isosceles Triangle 35">
            <a:extLst>
              <a:ext uri="{FF2B5EF4-FFF2-40B4-BE49-F238E27FC236}">
                <a16:creationId xmlns:a16="http://schemas.microsoft.com/office/drawing/2014/main" id="{19A7A8FE-8E0C-2312-A07B-611AB0D5D38E}"/>
              </a:ext>
            </a:extLst>
          </p:cNvPr>
          <p:cNvSpPr/>
          <p:nvPr/>
        </p:nvSpPr>
        <p:spPr>
          <a:xfrm rot="16200000">
            <a:off x="866892" y="3792429"/>
            <a:ext cx="204771" cy="200038"/>
          </a:xfrm>
          <a:prstGeom prst="triangl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Isosceles Triangle 36">
            <a:extLst>
              <a:ext uri="{FF2B5EF4-FFF2-40B4-BE49-F238E27FC236}">
                <a16:creationId xmlns:a16="http://schemas.microsoft.com/office/drawing/2014/main" id="{85808E14-F376-8C1D-4227-C6A6AD4CD336}"/>
              </a:ext>
            </a:extLst>
          </p:cNvPr>
          <p:cNvSpPr/>
          <p:nvPr/>
        </p:nvSpPr>
        <p:spPr>
          <a:xfrm rot="5400000">
            <a:off x="1766268" y="3786346"/>
            <a:ext cx="204771" cy="200038"/>
          </a:xfrm>
          <a:prstGeom prst="triangl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Google Shape;504;p22">
            <a:extLst>
              <a:ext uri="{FF2B5EF4-FFF2-40B4-BE49-F238E27FC236}">
                <a16:creationId xmlns:a16="http://schemas.microsoft.com/office/drawing/2014/main" id="{D8A27A53-A954-8562-675B-15B6DFCD16FB}"/>
              </a:ext>
            </a:extLst>
          </p:cNvPr>
          <p:cNvSpPr/>
          <p:nvPr/>
        </p:nvSpPr>
        <p:spPr>
          <a:xfrm>
            <a:off x="994242" y="2946170"/>
            <a:ext cx="114064" cy="114933"/>
          </a:xfrm>
          <a:custGeom>
            <a:avLst/>
            <a:gdLst/>
            <a:ahLst/>
            <a:cxnLst/>
            <a:rect l="l" t="t" r="r" b="b"/>
            <a:pathLst>
              <a:path w="525" h="529" extrusionOk="0">
                <a:moveTo>
                  <a:pt x="265" y="0"/>
                </a:moveTo>
                <a:lnTo>
                  <a:pt x="236" y="235"/>
                </a:lnTo>
                <a:lnTo>
                  <a:pt x="1" y="260"/>
                </a:lnTo>
                <a:lnTo>
                  <a:pt x="236" y="289"/>
                </a:lnTo>
                <a:lnTo>
                  <a:pt x="260" y="529"/>
                </a:lnTo>
                <a:lnTo>
                  <a:pt x="290" y="289"/>
                </a:lnTo>
                <a:lnTo>
                  <a:pt x="525" y="264"/>
                </a:lnTo>
                <a:lnTo>
                  <a:pt x="290" y="235"/>
                </a:lnTo>
                <a:lnTo>
                  <a:pt x="265"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roup 72">
            <a:extLst>
              <a:ext uri="{FF2B5EF4-FFF2-40B4-BE49-F238E27FC236}">
                <a16:creationId xmlns:a16="http://schemas.microsoft.com/office/drawing/2014/main" id="{4495AD5E-A650-97A2-E910-50A8AC4F2CEC}"/>
              </a:ext>
            </a:extLst>
          </p:cNvPr>
          <p:cNvGrpSpPr/>
          <p:nvPr/>
        </p:nvGrpSpPr>
        <p:grpSpPr>
          <a:xfrm>
            <a:off x="2814205" y="1234388"/>
            <a:ext cx="5579042" cy="591716"/>
            <a:chOff x="2971835" y="1089369"/>
            <a:chExt cx="5579042" cy="591716"/>
          </a:xfrm>
        </p:grpSpPr>
        <p:sp>
          <p:nvSpPr>
            <p:cNvPr id="72" name="Rectangle: Rounded Corners 71">
              <a:extLst>
                <a:ext uri="{FF2B5EF4-FFF2-40B4-BE49-F238E27FC236}">
                  <a16:creationId xmlns:a16="http://schemas.microsoft.com/office/drawing/2014/main" id="{29F07DCB-FD4E-BEBC-0F40-F968F34F2889}"/>
                </a:ext>
              </a:extLst>
            </p:cNvPr>
            <p:cNvSpPr/>
            <p:nvPr/>
          </p:nvSpPr>
          <p:spPr>
            <a:xfrm>
              <a:off x="2971835" y="1089369"/>
              <a:ext cx="5532130" cy="59171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a:extLst>
                <a:ext uri="{FF2B5EF4-FFF2-40B4-BE49-F238E27FC236}">
                  <a16:creationId xmlns:a16="http://schemas.microsoft.com/office/drawing/2014/main" id="{DC71DA16-068C-FEEF-DF7B-BEA334D412FD}"/>
                </a:ext>
              </a:extLst>
            </p:cNvPr>
            <p:cNvSpPr txBox="1"/>
            <p:nvPr/>
          </p:nvSpPr>
          <p:spPr>
            <a:xfrm>
              <a:off x="3040033" y="1174032"/>
              <a:ext cx="5510844" cy="412421"/>
            </a:xfrm>
            <a:prstGeom prst="rect">
              <a:avLst/>
            </a:prstGeom>
            <a:noFill/>
          </p:spPr>
          <p:txBody>
            <a:bodyPr wrap="square">
              <a:spAutoFit/>
            </a:bodyPr>
            <a:lstStyle/>
            <a:p>
              <a:pPr>
                <a:lnSpc>
                  <a:spcPct val="130000"/>
                </a:lnSpc>
              </a:pPr>
              <a:r>
                <a:rPr lang="vi-VN" sz="1600" b="1" dirty="0">
                  <a:solidFill>
                    <a:srgbClr val="374151"/>
                  </a:solidFill>
                  <a:latin typeface="+mj-lt"/>
                </a:rPr>
                <a:t>Đếm </a:t>
              </a:r>
              <a:r>
                <a:rPr lang="vi-VN" sz="1600" b="1" dirty="0" smtClean="0">
                  <a:solidFill>
                    <a:srgbClr val="374151"/>
                  </a:solidFill>
                  <a:latin typeface="+mj-lt"/>
                </a:rPr>
                <a:t>và </a:t>
              </a:r>
              <a:r>
                <a:rPr lang="vi-VN" sz="1600" b="1" dirty="0">
                  <a:solidFill>
                    <a:srgbClr val="374151"/>
                  </a:solidFill>
                  <a:latin typeface="+mj-lt"/>
                </a:rPr>
                <a:t>hiển thị số lượng xe vào, ra và tổng số xe trong bãi</a:t>
              </a:r>
              <a:endParaRPr lang="vi-VN" sz="1600" b="1" dirty="0">
                <a:solidFill>
                  <a:srgbClr val="374151"/>
                </a:solidFill>
                <a:latin typeface="+mj-lt"/>
              </a:endParaRPr>
            </a:p>
          </p:txBody>
        </p:sp>
      </p:grpSp>
      <p:sp>
        <p:nvSpPr>
          <p:cNvPr id="41" name="Freeform 37">
            <a:extLst>
              <a:ext uri="{FF2B5EF4-FFF2-40B4-BE49-F238E27FC236}">
                <a16:creationId xmlns:a16="http://schemas.microsoft.com/office/drawing/2014/main" id="{0CDEE8A7-BCF0-80AC-0FB5-E671AF499F2E}"/>
              </a:ext>
            </a:extLst>
          </p:cNvPr>
          <p:cNvSpPr/>
          <p:nvPr/>
        </p:nvSpPr>
        <p:spPr>
          <a:xfrm rot="4472696">
            <a:off x="-94294" y="-208402"/>
            <a:ext cx="1220789" cy="1198068"/>
          </a:xfrm>
          <a:custGeom>
            <a:avLst/>
            <a:gdLst/>
            <a:ahLst/>
            <a:cxnLst/>
            <a:rect l="l" t="t" r="r" b="b"/>
            <a:pathLst>
              <a:path w="1220789" h="1198068">
                <a:moveTo>
                  <a:pt x="0" y="0"/>
                </a:moveTo>
                <a:lnTo>
                  <a:pt x="1220790" y="0"/>
                </a:lnTo>
                <a:lnTo>
                  <a:pt x="1220790" y="1198067"/>
                </a:lnTo>
                <a:lnTo>
                  <a:pt x="0" y="1198067"/>
                </a:lnTo>
                <a:lnTo>
                  <a:pt x="0" y="0"/>
                </a:lnTo>
                <a:close/>
              </a:path>
            </a:pathLst>
          </a:custGeom>
          <a:blipFill>
            <a:blip r:embed="rId2"/>
            <a:stretch>
              <a:fillRect t="-182783" r="-177520"/>
            </a:stretch>
          </a:blipFill>
        </p:spPr>
        <p:txBody>
          <a:bodyPr/>
          <a:lstStyle/>
          <a:p>
            <a:endParaRPr lang="en-US"/>
          </a:p>
        </p:txBody>
      </p:sp>
      <p:sp>
        <p:nvSpPr>
          <p:cNvPr id="6" name="Freeform 33">
            <a:extLst>
              <a:ext uri="{FF2B5EF4-FFF2-40B4-BE49-F238E27FC236}">
                <a16:creationId xmlns:a16="http://schemas.microsoft.com/office/drawing/2014/main" id="{FBAA15D6-D217-3718-E503-9B7BA6193326}"/>
              </a:ext>
            </a:extLst>
          </p:cNvPr>
          <p:cNvSpPr/>
          <p:nvPr/>
        </p:nvSpPr>
        <p:spPr>
          <a:xfrm rot="2015969">
            <a:off x="7492974" y="3741238"/>
            <a:ext cx="1942419" cy="2718340"/>
          </a:xfrm>
          <a:custGeom>
            <a:avLst/>
            <a:gdLst/>
            <a:ahLst/>
            <a:cxnLst/>
            <a:rect l="l" t="t" r="r" b="b"/>
            <a:pathLst>
              <a:path w="1255882" h="1807025">
                <a:moveTo>
                  <a:pt x="0" y="0"/>
                </a:moveTo>
                <a:lnTo>
                  <a:pt x="1255882" y="0"/>
                </a:lnTo>
                <a:lnTo>
                  <a:pt x="1255882" y="1807024"/>
                </a:lnTo>
                <a:lnTo>
                  <a:pt x="0" y="1807024"/>
                </a:lnTo>
                <a:lnTo>
                  <a:pt x="0" y="0"/>
                </a:lnTo>
                <a:close/>
              </a:path>
            </a:pathLst>
          </a:custGeom>
          <a:blipFill>
            <a:blip r:embed="rId3"/>
            <a:stretch>
              <a:fillRect/>
            </a:stretch>
          </a:blipFill>
        </p:spPr>
        <p:txBody>
          <a:bodyPr/>
          <a:lstStyle/>
          <a:p>
            <a:endParaRPr lang="en-US"/>
          </a:p>
        </p:txBody>
      </p:sp>
      <p:grpSp>
        <p:nvGrpSpPr>
          <p:cNvPr id="4" name="Group 3">
            <a:extLst>
              <a:ext uri="{FF2B5EF4-FFF2-40B4-BE49-F238E27FC236}">
                <a16:creationId xmlns:a16="http://schemas.microsoft.com/office/drawing/2014/main" id="{7CBDF5C4-1900-E16C-872C-23A2A2302670}"/>
              </a:ext>
            </a:extLst>
          </p:cNvPr>
          <p:cNvGrpSpPr/>
          <p:nvPr/>
        </p:nvGrpSpPr>
        <p:grpSpPr>
          <a:xfrm>
            <a:off x="2826643" y="2343778"/>
            <a:ext cx="5579042" cy="591716"/>
            <a:chOff x="2971835" y="1089369"/>
            <a:chExt cx="5579042" cy="591716"/>
          </a:xfrm>
        </p:grpSpPr>
        <p:sp>
          <p:nvSpPr>
            <p:cNvPr id="39" name="Rectangle: Rounded Corners 38">
              <a:extLst>
                <a:ext uri="{FF2B5EF4-FFF2-40B4-BE49-F238E27FC236}">
                  <a16:creationId xmlns:a16="http://schemas.microsoft.com/office/drawing/2014/main" id="{573F864D-F4F8-EEE5-B7E2-946CB3851FA3}"/>
                </a:ext>
              </a:extLst>
            </p:cNvPr>
            <p:cNvSpPr/>
            <p:nvPr/>
          </p:nvSpPr>
          <p:spPr>
            <a:xfrm>
              <a:off x="2971835" y="1089369"/>
              <a:ext cx="5532130" cy="59171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41A7B47-D08C-7B32-68C3-B26EEBF6AA07}"/>
                </a:ext>
              </a:extLst>
            </p:cNvPr>
            <p:cNvSpPr txBox="1"/>
            <p:nvPr/>
          </p:nvSpPr>
          <p:spPr>
            <a:xfrm>
              <a:off x="3040033" y="1157879"/>
              <a:ext cx="5510844" cy="380489"/>
            </a:xfrm>
            <a:prstGeom prst="rect">
              <a:avLst/>
            </a:prstGeom>
            <a:noFill/>
          </p:spPr>
          <p:txBody>
            <a:bodyPr wrap="square">
              <a:spAutoFit/>
            </a:bodyPr>
            <a:lstStyle/>
            <a:p>
              <a:pPr>
                <a:lnSpc>
                  <a:spcPct val="130000"/>
                </a:lnSpc>
              </a:pPr>
              <a:r>
                <a:rPr lang="vi-VN" sz="1600" b="1" dirty="0">
                  <a:solidFill>
                    <a:srgbClr val="374151"/>
                  </a:solidFill>
                  <a:latin typeface="Times New Roman" panose="02020603050405020304" pitchFamily="18" charset="0"/>
                  <a:cs typeface="Times New Roman" panose="02020603050405020304" pitchFamily="18" charset="0"/>
                </a:rPr>
                <a:t>Vẽ biểu đồ cột dựa trên số lượng xe vào, xe ra và tổng số xe</a:t>
              </a:r>
              <a:endParaRPr lang="vi-VN" sz="1600" b="1" i="0" dirty="0">
                <a:solidFill>
                  <a:srgbClr val="374151"/>
                </a:solidFill>
                <a:effectLst/>
                <a:latin typeface="Times New Roman" panose="02020603050405020304" pitchFamily="18" charset="0"/>
                <a:cs typeface="Times New Roman" panose="02020603050405020304" pitchFamily="18" charset="0"/>
              </a:endParaRPr>
            </a:p>
          </p:txBody>
        </p:sp>
      </p:grpSp>
      <p:grpSp>
        <p:nvGrpSpPr>
          <p:cNvPr id="51" name="Group 50">
            <a:extLst>
              <a:ext uri="{FF2B5EF4-FFF2-40B4-BE49-F238E27FC236}">
                <a16:creationId xmlns:a16="http://schemas.microsoft.com/office/drawing/2014/main" id="{241A473B-4110-A050-E933-3B585990FF9F}"/>
              </a:ext>
            </a:extLst>
          </p:cNvPr>
          <p:cNvGrpSpPr/>
          <p:nvPr/>
        </p:nvGrpSpPr>
        <p:grpSpPr>
          <a:xfrm>
            <a:off x="2813823" y="3478179"/>
            <a:ext cx="5587546" cy="591716"/>
            <a:chOff x="2971835" y="1089369"/>
            <a:chExt cx="5587546" cy="591716"/>
          </a:xfrm>
        </p:grpSpPr>
        <p:sp>
          <p:nvSpPr>
            <p:cNvPr id="52" name="Rectangle: Rounded Corners 51">
              <a:extLst>
                <a:ext uri="{FF2B5EF4-FFF2-40B4-BE49-F238E27FC236}">
                  <a16:creationId xmlns:a16="http://schemas.microsoft.com/office/drawing/2014/main" id="{1CD00707-CB5F-5E6D-005D-B661C0EC8D41}"/>
                </a:ext>
              </a:extLst>
            </p:cNvPr>
            <p:cNvSpPr/>
            <p:nvPr/>
          </p:nvSpPr>
          <p:spPr>
            <a:xfrm>
              <a:off x="2971835" y="1089369"/>
              <a:ext cx="5532130" cy="59171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9FEE3089-1398-B99C-4A02-8AF63E2300FD}"/>
                </a:ext>
              </a:extLst>
            </p:cNvPr>
            <p:cNvSpPr txBox="1"/>
            <p:nvPr/>
          </p:nvSpPr>
          <p:spPr>
            <a:xfrm>
              <a:off x="3048537" y="1169583"/>
              <a:ext cx="5510844" cy="380489"/>
            </a:xfrm>
            <a:prstGeom prst="rect">
              <a:avLst/>
            </a:prstGeom>
            <a:noFill/>
          </p:spPr>
          <p:txBody>
            <a:bodyPr wrap="square">
              <a:spAutoFit/>
            </a:bodyPr>
            <a:lstStyle/>
            <a:p>
              <a:pPr>
                <a:lnSpc>
                  <a:spcPct val="130000"/>
                </a:lnSpc>
              </a:pPr>
              <a:r>
                <a:rPr lang="vi-VN" sz="1600" b="1" dirty="0">
                  <a:solidFill>
                    <a:srgbClr val="374151"/>
                  </a:solidFill>
                  <a:latin typeface="+mj-lt"/>
                </a:rPr>
                <a:t>Tính tổng số tiền thu được mỗi khi có xe ra khỏi bãi đỗ</a:t>
              </a:r>
              <a:endParaRPr lang="vi-VN" sz="1600" b="1" dirty="0">
                <a:solidFill>
                  <a:srgbClr val="374151"/>
                </a:solidFill>
                <a:latin typeface="+mj-lt"/>
              </a:endParaRPr>
            </a:p>
          </p:txBody>
        </p:sp>
      </p:grpSp>
      <p:sp>
        <p:nvSpPr>
          <p:cNvPr id="48" name="Right Arrow 47"/>
          <p:cNvSpPr/>
          <p:nvPr/>
        </p:nvSpPr>
        <p:spPr>
          <a:xfrm>
            <a:off x="2284483" y="1366319"/>
            <a:ext cx="453814" cy="327853"/>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ight Arrow 55"/>
          <p:cNvSpPr/>
          <p:nvPr/>
        </p:nvSpPr>
        <p:spPr>
          <a:xfrm>
            <a:off x="2304341" y="2442539"/>
            <a:ext cx="453814" cy="327853"/>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ight Arrow 56"/>
          <p:cNvSpPr/>
          <p:nvPr/>
        </p:nvSpPr>
        <p:spPr>
          <a:xfrm>
            <a:off x="2293916" y="3595449"/>
            <a:ext cx="453814" cy="327853"/>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31089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3"/>
                                        </p:tgtEl>
                                        <p:attrNameLst>
                                          <p:attrName>style.visibility</p:attrName>
                                        </p:attrNameLst>
                                      </p:cBhvr>
                                      <p:to>
                                        <p:strVal val="visible"/>
                                      </p:to>
                                    </p:set>
                                    <p:anim calcmode="lin" valueType="num">
                                      <p:cBhvr additive="base">
                                        <p:cTn id="7" dur="500" fill="hold"/>
                                        <p:tgtEl>
                                          <p:spTgt spid="73"/>
                                        </p:tgtEl>
                                        <p:attrNameLst>
                                          <p:attrName>ppt_x</p:attrName>
                                        </p:attrNameLst>
                                      </p:cBhvr>
                                      <p:tavLst>
                                        <p:tav tm="0">
                                          <p:val>
                                            <p:strVal val="0-#ppt_w/2"/>
                                          </p:val>
                                        </p:tav>
                                        <p:tav tm="100000">
                                          <p:val>
                                            <p:strVal val="#ppt_x"/>
                                          </p:val>
                                        </p:tav>
                                      </p:tavLst>
                                    </p:anim>
                                    <p:anim calcmode="lin" valueType="num">
                                      <p:cBhvr additive="base">
                                        <p:cTn id="8" dur="500" fill="hold"/>
                                        <p:tgtEl>
                                          <p:spTgt spid="73"/>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0-#ppt_w/2"/>
                                          </p:val>
                                        </p:tav>
                                        <p:tav tm="100000">
                                          <p:val>
                                            <p:strVal val="#ppt_x"/>
                                          </p:val>
                                        </p:tav>
                                      </p:tavLst>
                                    </p:anim>
                                    <p:anim calcmode="lin" valueType="num">
                                      <p:cBhvr additive="base">
                                        <p:cTn id="16" dur="500" fill="hold"/>
                                        <p:tgtEl>
                                          <p:spTgt spid="5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657;p67"/>
          <p:cNvSpPr txBox="1">
            <a:spLocks/>
          </p:cNvSpPr>
          <p:nvPr/>
        </p:nvSpPr>
        <p:spPr>
          <a:xfrm>
            <a:off x="1113449" y="2232838"/>
            <a:ext cx="7040362" cy="99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4400" dirty="0" smtClean="0">
                <a:latin typeface="Alfa Slab One" panose="020B0604020202020204" charset="0"/>
              </a:rPr>
              <a:t>Thankyou for Watching</a:t>
            </a:r>
            <a:endParaRPr lang="en-US" sz="4400" dirty="0">
              <a:latin typeface="Alfa Slab One" panose="020B0604020202020204" charset="0"/>
            </a:endParaRPr>
          </a:p>
        </p:txBody>
      </p:sp>
    </p:spTree>
    <p:extLst>
      <p:ext uri="{BB962C8B-B14F-4D97-AF65-F5344CB8AC3E}">
        <p14:creationId xmlns:p14="http://schemas.microsoft.com/office/powerpoint/2010/main" val="37301440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5"/>
        <p:cNvGrpSpPr/>
        <p:nvPr/>
      </p:nvGrpSpPr>
      <p:grpSpPr>
        <a:xfrm>
          <a:off x="0" y="0"/>
          <a:ext cx="0" cy="0"/>
          <a:chOff x="0" y="0"/>
          <a:chExt cx="0" cy="0"/>
        </a:xfrm>
      </p:grpSpPr>
      <p:sp>
        <p:nvSpPr>
          <p:cNvPr id="43" name="Google Shape;661;p36">
            <a:extLst>
              <a:ext uri="{FF2B5EF4-FFF2-40B4-BE49-F238E27FC236}">
                <a16:creationId xmlns:a16="http://schemas.microsoft.com/office/drawing/2014/main" id="{98DB7202-97A2-4531-91BD-0AEA8E41E328}"/>
              </a:ext>
            </a:extLst>
          </p:cNvPr>
          <p:cNvSpPr/>
          <p:nvPr/>
        </p:nvSpPr>
        <p:spPr>
          <a:xfrm>
            <a:off x="980164" y="498778"/>
            <a:ext cx="4822284" cy="726434"/>
          </a:xfrm>
          <a:custGeom>
            <a:avLst/>
            <a:gdLst/>
            <a:ahLst/>
            <a:cxnLst/>
            <a:rect l="l" t="t" r="r" b="b"/>
            <a:pathLst>
              <a:path w="154191" h="18924" extrusionOk="0">
                <a:moveTo>
                  <a:pt x="912" y="0"/>
                </a:moveTo>
                <a:lnTo>
                  <a:pt x="0" y="18924"/>
                </a:lnTo>
                <a:lnTo>
                  <a:pt x="87588" y="17099"/>
                </a:lnTo>
                <a:lnTo>
                  <a:pt x="152366" y="17099"/>
                </a:lnTo>
                <a:lnTo>
                  <a:pt x="154191" y="220"/>
                </a:lnTo>
                <a:lnTo>
                  <a:pt x="29652" y="2045"/>
                </a:lnTo>
                <a:close/>
              </a:path>
            </a:pathLst>
          </a:custGeom>
          <a:solidFill>
            <a:schemeClr val="dk2"/>
          </a:solidFill>
          <a:ln w="9525" cap="flat" cmpd="sng">
            <a:solidFill>
              <a:schemeClr val="dk2"/>
            </a:solidFill>
            <a:prstDash val="solid"/>
            <a:round/>
            <a:headEnd type="none" w="med" len="med"/>
            <a:tailEnd type="none" w="med" len="med"/>
          </a:ln>
        </p:spPr>
        <p:txBody>
          <a:bodyPr/>
          <a:lstStyle/>
          <a:p>
            <a:endParaRPr lang="en-US"/>
          </a:p>
        </p:txBody>
      </p:sp>
      <p:sp>
        <p:nvSpPr>
          <p:cNvPr id="1888" name="Google Shape;1888;p52"/>
          <p:cNvSpPr txBox="1">
            <a:spLocks noGrp="1"/>
          </p:cNvSpPr>
          <p:nvPr>
            <p:ph type="title"/>
          </p:nvPr>
        </p:nvSpPr>
        <p:spPr>
          <a:xfrm>
            <a:off x="971018" y="485710"/>
            <a:ext cx="5263477" cy="88075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THÀNH VIÊN NHÓM</a:t>
            </a:r>
            <a:endParaRPr sz="3200"/>
          </a:p>
        </p:txBody>
      </p:sp>
      <p:sp>
        <p:nvSpPr>
          <p:cNvPr id="1890" name="Google Shape;1890;p52"/>
          <p:cNvSpPr txBox="1">
            <a:spLocks noGrp="1"/>
          </p:cNvSpPr>
          <p:nvPr>
            <p:ph type="title" idx="4294967295"/>
          </p:nvPr>
        </p:nvSpPr>
        <p:spPr>
          <a:xfrm rot="-387">
            <a:off x="2508463" y="3404547"/>
            <a:ext cx="26670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err="1" smtClean="0"/>
              <a:t>Trần</a:t>
            </a:r>
            <a:r>
              <a:rPr lang="en-US" sz="2000" dirty="0" smtClean="0"/>
              <a:t> </a:t>
            </a:r>
            <a:r>
              <a:rPr lang="en-US" sz="2000" dirty="0" err="1" smtClean="0"/>
              <a:t>Việt</a:t>
            </a:r>
            <a:r>
              <a:rPr lang="en-US" sz="2000" dirty="0" smtClean="0"/>
              <a:t> Long</a:t>
            </a:r>
            <a:endParaRPr sz="2000" dirty="0"/>
          </a:p>
        </p:txBody>
      </p:sp>
      <p:sp>
        <p:nvSpPr>
          <p:cNvPr id="1912" name="Google Shape;1912;p52"/>
          <p:cNvSpPr/>
          <p:nvPr/>
        </p:nvSpPr>
        <p:spPr>
          <a:xfrm>
            <a:off x="1705363" y="1592081"/>
            <a:ext cx="138000" cy="6186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1696635" y="2474720"/>
            <a:ext cx="138000" cy="6186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1681070" y="3404396"/>
            <a:ext cx="138000" cy="6186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18" name="Google Shape;1918;p52"/>
          <p:cNvCxnSpPr>
            <a:stCxn id="1913" idx="1"/>
            <a:endCxn id="1919" idx="3"/>
          </p:cNvCxnSpPr>
          <p:nvPr/>
        </p:nvCxnSpPr>
        <p:spPr>
          <a:xfrm flipH="1" flipV="1">
            <a:off x="1543936" y="2783600"/>
            <a:ext cx="152699" cy="420"/>
          </a:xfrm>
          <a:prstGeom prst="straightConnector1">
            <a:avLst/>
          </a:prstGeom>
          <a:noFill/>
          <a:ln w="9525" cap="flat" cmpd="sng">
            <a:solidFill>
              <a:schemeClr val="lt2"/>
            </a:solidFill>
            <a:prstDash val="solid"/>
            <a:round/>
            <a:headEnd type="none" w="med" len="med"/>
            <a:tailEnd type="none" w="med" len="med"/>
          </a:ln>
        </p:spPr>
      </p:cxnSp>
      <p:cxnSp>
        <p:nvCxnSpPr>
          <p:cNvPr id="1920" name="Google Shape;1920;p52"/>
          <p:cNvCxnSpPr>
            <a:cxnSpLocks/>
            <a:stCxn id="1912" idx="1"/>
            <a:endCxn id="1921" idx="3"/>
          </p:cNvCxnSpPr>
          <p:nvPr/>
        </p:nvCxnSpPr>
        <p:spPr>
          <a:xfrm flipH="1" flipV="1">
            <a:off x="1552663" y="1901231"/>
            <a:ext cx="152700" cy="150"/>
          </a:xfrm>
          <a:prstGeom prst="straightConnector1">
            <a:avLst/>
          </a:prstGeom>
          <a:noFill/>
          <a:ln w="9525" cap="flat" cmpd="sng">
            <a:solidFill>
              <a:schemeClr val="lt2"/>
            </a:solidFill>
            <a:prstDash val="solid"/>
            <a:round/>
            <a:headEnd type="none" w="med" len="med"/>
            <a:tailEnd type="none" w="med" len="med"/>
          </a:ln>
        </p:spPr>
      </p:cxnSp>
      <p:cxnSp>
        <p:nvCxnSpPr>
          <p:cNvPr id="1922" name="Google Shape;1922;p52"/>
          <p:cNvCxnSpPr>
            <a:stCxn id="1914" idx="1"/>
            <a:endCxn id="1923" idx="3"/>
          </p:cNvCxnSpPr>
          <p:nvPr/>
        </p:nvCxnSpPr>
        <p:spPr>
          <a:xfrm flipH="1" flipV="1">
            <a:off x="1528371" y="3713306"/>
            <a:ext cx="152699" cy="390"/>
          </a:xfrm>
          <a:prstGeom prst="straightConnector1">
            <a:avLst/>
          </a:prstGeom>
          <a:noFill/>
          <a:ln w="9525" cap="flat" cmpd="sng">
            <a:solidFill>
              <a:schemeClr val="lt2"/>
            </a:solidFill>
            <a:prstDash val="solid"/>
            <a:round/>
            <a:headEnd type="none" w="med" len="med"/>
            <a:tailEnd type="none" w="med" len="med"/>
          </a:ln>
        </p:spPr>
      </p:cxnSp>
      <p:sp>
        <p:nvSpPr>
          <p:cNvPr id="1919" name="Google Shape;1919;p52"/>
          <p:cNvSpPr txBox="1">
            <a:spLocks noGrp="1"/>
          </p:cNvSpPr>
          <p:nvPr>
            <p:ph type="title" idx="4294967295"/>
          </p:nvPr>
        </p:nvSpPr>
        <p:spPr>
          <a:xfrm rot="-6747">
            <a:off x="1238235" y="2601050"/>
            <a:ext cx="305701"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400">
                <a:highlight>
                  <a:schemeClr val="lt1"/>
                </a:highlight>
              </a:rPr>
              <a:t>2</a:t>
            </a:r>
            <a:endParaRPr sz="1400">
              <a:highlight>
                <a:schemeClr val="lt1"/>
              </a:highlight>
            </a:endParaRPr>
          </a:p>
        </p:txBody>
      </p:sp>
      <p:sp>
        <p:nvSpPr>
          <p:cNvPr id="1921" name="Google Shape;1921;p52"/>
          <p:cNvSpPr txBox="1">
            <a:spLocks noGrp="1"/>
          </p:cNvSpPr>
          <p:nvPr>
            <p:ph type="title" idx="4294967295"/>
          </p:nvPr>
        </p:nvSpPr>
        <p:spPr>
          <a:xfrm rot="-3374">
            <a:off x="1246963" y="1718531"/>
            <a:ext cx="3057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400">
                <a:highlight>
                  <a:schemeClr val="lt1"/>
                </a:highlight>
              </a:rPr>
              <a:t>1</a:t>
            </a:r>
            <a:endParaRPr sz="1400">
              <a:highlight>
                <a:schemeClr val="lt1"/>
              </a:highlight>
            </a:endParaRPr>
          </a:p>
        </p:txBody>
      </p:sp>
      <p:sp>
        <p:nvSpPr>
          <p:cNvPr id="1923" name="Google Shape;1923;p52"/>
          <p:cNvSpPr txBox="1">
            <a:spLocks noGrp="1"/>
          </p:cNvSpPr>
          <p:nvPr>
            <p:ph type="title" idx="4294967295"/>
          </p:nvPr>
        </p:nvSpPr>
        <p:spPr>
          <a:xfrm rot="-6747">
            <a:off x="1222670" y="3530756"/>
            <a:ext cx="305701"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400">
                <a:highlight>
                  <a:schemeClr val="lt1"/>
                </a:highlight>
              </a:rPr>
              <a:t>3</a:t>
            </a:r>
            <a:endParaRPr sz="1400">
              <a:highlight>
                <a:schemeClr val="lt1"/>
              </a:highlight>
            </a:endParaRPr>
          </a:p>
        </p:txBody>
      </p:sp>
      <p:grpSp>
        <p:nvGrpSpPr>
          <p:cNvPr id="42" name="Group 41">
            <a:extLst>
              <a:ext uri="{FF2B5EF4-FFF2-40B4-BE49-F238E27FC236}">
                <a16:creationId xmlns:a16="http://schemas.microsoft.com/office/drawing/2014/main" id="{2D7A11DB-E8E9-6F1D-C1F0-B08176C42A3A}"/>
              </a:ext>
            </a:extLst>
          </p:cNvPr>
          <p:cNvGrpSpPr/>
          <p:nvPr/>
        </p:nvGrpSpPr>
        <p:grpSpPr>
          <a:xfrm rot="21255166">
            <a:off x="7693" y="3870780"/>
            <a:ext cx="1206392" cy="1266119"/>
            <a:chOff x="313951" y="3544125"/>
            <a:chExt cx="1523999" cy="1391849"/>
          </a:xfrm>
        </p:grpSpPr>
        <p:sp>
          <p:nvSpPr>
            <p:cNvPr id="131" name="Google Shape;6943;p69"/>
            <p:cNvSpPr/>
            <p:nvPr/>
          </p:nvSpPr>
          <p:spPr>
            <a:xfrm flipH="1">
              <a:off x="313951" y="3544125"/>
              <a:ext cx="1523999" cy="1391849"/>
            </a:xfrm>
            <a:custGeom>
              <a:avLst/>
              <a:gdLst/>
              <a:ahLst/>
              <a:cxnLst/>
              <a:rect l="l" t="t" r="r" b="b"/>
              <a:pathLst>
                <a:path w="43485" h="40882" extrusionOk="0">
                  <a:moveTo>
                    <a:pt x="18494" y="8828"/>
                  </a:moveTo>
                  <a:lnTo>
                    <a:pt x="18494" y="9799"/>
                  </a:lnTo>
                  <a:cubicBezTo>
                    <a:pt x="18494" y="10122"/>
                    <a:pt x="18469" y="10446"/>
                    <a:pt x="18445" y="10745"/>
                  </a:cubicBezTo>
                  <a:cubicBezTo>
                    <a:pt x="18395" y="11392"/>
                    <a:pt x="18320" y="12039"/>
                    <a:pt x="18245" y="12661"/>
                  </a:cubicBezTo>
                  <a:cubicBezTo>
                    <a:pt x="18146" y="13283"/>
                    <a:pt x="18021" y="13931"/>
                    <a:pt x="17872" y="14553"/>
                  </a:cubicBezTo>
                  <a:cubicBezTo>
                    <a:pt x="17723" y="15175"/>
                    <a:pt x="17524" y="15797"/>
                    <a:pt x="17275" y="16395"/>
                  </a:cubicBezTo>
                  <a:cubicBezTo>
                    <a:pt x="17374" y="16071"/>
                    <a:pt x="17449" y="15773"/>
                    <a:pt x="17499" y="15449"/>
                  </a:cubicBezTo>
                  <a:cubicBezTo>
                    <a:pt x="17573" y="15150"/>
                    <a:pt x="17648" y="14827"/>
                    <a:pt x="17698" y="14528"/>
                  </a:cubicBezTo>
                  <a:cubicBezTo>
                    <a:pt x="17822" y="13906"/>
                    <a:pt x="17922" y="13259"/>
                    <a:pt x="18021" y="12636"/>
                  </a:cubicBezTo>
                  <a:cubicBezTo>
                    <a:pt x="18121" y="12014"/>
                    <a:pt x="18196" y="11367"/>
                    <a:pt x="18270" y="10745"/>
                  </a:cubicBezTo>
                  <a:lnTo>
                    <a:pt x="18494" y="8828"/>
                  </a:lnTo>
                  <a:close/>
                  <a:moveTo>
                    <a:pt x="18793" y="7733"/>
                  </a:moveTo>
                  <a:cubicBezTo>
                    <a:pt x="19714" y="9027"/>
                    <a:pt x="20685" y="10247"/>
                    <a:pt x="21755" y="11392"/>
                  </a:cubicBezTo>
                  <a:lnTo>
                    <a:pt x="21755" y="11417"/>
                  </a:lnTo>
                  <a:lnTo>
                    <a:pt x="22552" y="12263"/>
                  </a:lnTo>
                  <a:cubicBezTo>
                    <a:pt x="22825" y="12562"/>
                    <a:pt x="23099" y="12810"/>
                    <a:pt x="23373" y="13109"/>
                  </a:cubicBezTo>
                  <a:lnTo>
                    <a:pt x="23796" y="13507"/>
                  </a:lnTo>
                  <a:lnTo>
                    <a:pt x="24219" y="13931"/>
                  </a:lnTo>
                  <a:cubicBezTo>
                    <a:pt x="24493" y="14204"/>
                    <a:pt x="24767" y="14478"/>
                    <a:pt x="25066" y="14727"/>
                  </a:cubicBezTo>
                  <a:lnTo>
                    <a:pt x="25937" y="15548"/>
                  </a:lnTo>
                  <a:cubicBezTo>
                    <a:pt x="26211" y="15797"/>
                    <a:pt x="26509" y="16046"/>
                    <a:pt x="26808" y="16320"/>
                  </a:cubicBezTo>
                  <a:cubicBezTo>
                    <a:pt x="27107" y="16594"/>
                    <a:pt x="27405" y="16843"/>
                    <a:pt x="27704" y="17092"/>
                  </a:cubicBezTo>
                  <a:cubicBezTo>
                    <a:pt x="27978" y="17366"/>
                    <a:pt x="28277" y="17614"/>
                    <a:pt x="28575" y="17863"/>
                  </a:cubicBezTo>
                  <a:cubicBezTo>
                    <a:pt x="28874" y="18137"/>
                    <a:pt x="29197" y="18386"/>
                    <a:pt x="29496" y="18635"/>
                  </a:cubicBezTo>
                  <a:cubicBezTo>
                    <a:pt x="29795" y="18884"/>
                    <a:pt x="30094" y="19133"/>
                    <a:pt x="30392" y="19382"/>
                  </a:cubicBezTo>
                  <a:cubicBezTo>
                    <a:pt x="30990" y="19880"/>
                    <a:pt x="31612" y="20377"/>
                    <a:pt x="32234" y="20875"/>
                  </a:cubicBezTo>
                  <a:cubicBezTo>
                    <a:pt x="30915" y="20029"/>
                    <a:pt x="29621" y="19108"/>
                    <a:pt x="28376" y="18137"/>
                  </a:cubicBezTo>
                  <a:cubicBezTo>
                    <a:pt x="27132" y="17166"/>
                    <a:pt x="25937" y="16146"/>
                    <a:pt x="24767" y="15051"/>
                  </a:cubicBezTo>
                  <a:cubicBezTo>
                    <a:pt x="23622" y="13980"/>
                    <a:pt x="22527" y="12835"/>
                    <a:pt x="21506" y="11641"/>
                  </a:cubicBezTo>
                  <a:cubicBezTo>
                    <a:pt x="20486" y="10421"/>
                    <a:pt x="19565" y="9127"/>
                    <a:pt x="18793" y="7733"/>
                  </a:cubicBezTo>
                  <a:close/>
                  <a:moveTo>
                    <a:pt x="33651" y="20202"/>
                  </a:moveTo>
                  <a:cubicBezTo>
                    <a:pt x="33819" y="20202"/>
                    <a:pt x="33990" y="20230"/>
                    <a:pt x="34151" y="20278"/>
                  </a:cubicBezTo>
                  <a:cubicBezTo>
                    <a:pt x="34400" y="20352"/>
                    <a:pt x="34624" y="20502"/>
                    <a:pt x="34798" y="20726"/>
                  </a:cubicBezTo>
                  <a:cubicBezTo>
                    <a:pt x="34972" y="20900"/>
                    <a:pt x="35072" y="21149"/>
                    <a:pt x="35146" y="21398"/>
                  </a:cubicBezTo>
                  <a:cubicBezTo>
                    <a:pt x="34898" y="20975"/>
                    <a:pt x="34524" y="20651"/>
                    <a:pt x="34076" y="20477"/>
                  </a:cubicBezTo>
                  <a:cubicBezTo>
                    <a:pt x="34026" y="20452"/>
                    <a:pt x="33977" y="20452"/>
                    <a:pt x="33927" y="20427"/>
                  </a:cubicBezTo>
                  <a:cubicBezTo>
                    <a:pt x="33877" y="20427"/>
                    <a:pt x="33802" y="20402"/>
                    <a:pt x="33753" y="20402"/>
                  </a:cubicBezTo>
                  <a:lnTo>
                    <a:pt x="33404" y="20402"/>
                  </a:lnTo>
                  <a:cubicBezTo>
                    <a:pt x="33280" y="20427"/>
                    <a:pt x="33155" y="20427"/>
                    <a:pt x="33056" y="20452"/>
                  </a:cubicBezTo>
                  <a:cubicBezTo>
                    <a:pt x="32931" y="20477"/>
                    <a:pt x="32807" y="20502"/>
                    <a:pt x="32682" y="20527"/>
                  </a:cubicBezTo>
                  <a:cubicBezTo>
                    <a:pt x="32807" y="20452"/>
                    <a:pt x="32906" y="20402"/>
                    <a:pt x="33031" y="20352"/>
                  </a:cubicBezTo>
                  <a:lnTo>
                    <a:pt x="33006" y="20352"/>
                  </a:lnTo>
                  <a:cubicBezTo>
                    <a:pt x="33130" y="20303"/>
                    <a:pt x="33255" y="20253"/>
                    <a:pt x="33379" y="20228"/>
                  </a:cubicBezTo>
                  <a:cubicBezTo>
                    <a:pt x="33467" y="20210"/>
                    <a:pt x="33559" y="20202"/>
                    <a:pt x="33651" y="20202"/>
                  </a:cubicBezTo>
                  <a:close/>
                  <a:moveTo>
                    <a:pt x="19042" y="12163"/>
                  </a:moveTo>
                  <a:cubicBezTo>
                    <a:pt x="19042" y="12163"/>
                    <a:pt x="20336" y="15076"/>
                    <a:pt x="24667" y="19332"/>
                  </a:cubicBezTo>
                  <a:cubicBezTo>
                    <a:pt x="24667" y="19332"/>
                    <a:pt x="23074" y="18560"/>
                    <a:pt x="20187" y="16967"/>
                  </a:cubicBezTo>
                  <a:lnTo>
                    <a:pt x="20187" y="16967"/>
                  </a:lnTo>
                  <a:cubicBezTo>
                    <a:pt x="20212" y="16992"/>
                    <a:pt x="22228" y="18710"/>
                    <a:pt x="31736" y="23464"/>
                  </a:cubicBezTo>
                  <a:cubicBezTo>
                    <a:pt x="31736" y="23464"/>
                    <a:pt x="26211" y="21497"/>
                    <a:pt x="18221" y="16992"/>
                  </a:cubicBezTo>
                  <a:cubicBezTo>
                    <a:pt x="18693" y="15424"/>
                    <a:pt x="18967" y="13806"/>
                    <a:pt x="19042" y="12163"/>
                  </a:cubicBezTo>
                  <a:close/>
                  <a:moveTo>
                    <a:pt x="35619" y="20850"/>
                  </a:moveTo>
                  <a:lnTo>
                    <a:pt x="35619" y="20850"/>
                  </a:lnTo>
                  <a:cubicBezTo>
                    <a:pt x="36142" y="21025"/>
                    <a:pt x="36640" y="21224"/>
                    <a:pt x="37163" y="21448"/>
                  </a:cubicBezTo>
                  <a:lnTo>
                    <a:pt x="37138" y="21448"/>
                  </a:lnTo>
                  <a:cubicBezTo>
                    <a:pt x="37660" y="21647"/>
                    <a:pt x="38158" y="21871"/>
                    <a:pt x="38656" y="22095"/>
                  </a:cubicBezTo>
                  <a:cubicBezTo>
                    <a:pt x="39154" y="22294"/>
                    <a:pt x="39627" y="22543"/>
                    <a:pt x="40125" y="22767"/>
                  </a:cubicBezTo>
                  <a:lnTo>
                    <a:pt x="40847" y="23140"/>
                  </a:lnTo>
                  <a:cubicBezTo>
                    <a:pt x="41095" y="23265"/>
                    <a:pt x="41344" y="23389"/>
                    <a:pt x="41593" y="23514"/>
                  </a:cubicBezTo>
                  <a:cubicBezTo>
                    <a:pt x="41319" y="23439"/>
                    <a:pt x="41071" y="23339"/>
                    <a:pt x="40822" y="23240"/>
                  </a:cubicBezTo>
                  <a:lnTo>
                    <a:pt x="40050" y="22916"/>
                  </a:lnTo>
                  <a:cubicBezTo>
                    <a:pt x="39552" y="22717"/>
                    <a:pt x="39054" y="22493"/>
                    <a:pt x="38557" y="22294"/>
                  </a:cubicBezTo>
                  <a:cubicBezTo>
                    <a:pt x="38059" y="22070"/>
                    <a:pt x="37561" y="21821"/>
                    <a:pt x="37088" y="21597"/>
                  </a:cubicBezTo>
                  <a:cubicBezTo>
                    <a:pt x="36590" y="21348"/>
                    <a:pt x="36092" y="21099"/>
                    <a:pt x="35619" y="20850"/>
                  </a:cubicBezTo>
                  <a:close/>
                  <a:moveTo>
                    <a:pt x="35943" y="21473"/>
                  </a:moveTo>
                  <a:lnTo>
                    <a:pt x="35943" y="21473"/>
                  </a:lnTo>
                  <a:cubicBezTo>
                    <a:pt x="36466" y="21647"/>
                    <a:pt x="36964" y="21846"/>
                    <a:pt x="37461" y="22045"/>
                  </a:cubicBezTo>
                  <a:cubicBezTo>
                    <a:pt x="37984" y="22269"/>
                    <a:pt x="38482" y="22493"/>
                    <a:pt x="38980" y="22717"/>
                  </a:cubicBezTo>
                  <a:cubicBezTo>
                    <a:pt x="39478" y="22916"/>
                    <a:pt x="39950" y="23165"/>
                    <a:pt x="40448" y="23389"/>
                  </a:cubicBezTo>
                  <a:lnTo>
                    <a:pt x="41195" y="23763"/>
                  </a:lnTo>
                  <a:cubicBezTo>
                    <a:pt x="41419" y="23887"/>
                    <a:pt x="41668" y="24011"/>
                    <a:pt x="41917" y="24136"/>
                  </a:cubicBezTo>
                  <a:cubicBezTo>
                    <a:pt x="41668" y="24061"/>
                    <a:pt x="41394" y="23962"/>
                    <a:pt x="41145" y="23862"/>
                  </a:cubicBezTo>
                  <a:lnTo>
                    <a:pt x="40374" y="23563"/>
                  </a:lnTo>
                  <a:cubicBezTo>
                    <a:pt x="39876" y="23339"/>
                    <a:pt x="39378" y="23115"/>
                    <a:pt x="38880" y="22891"/>
                  </a:cubicBezTo>
                  <a:cubicBezTo>
                    <a:pt x="38382" y="22692"/>
                    <a:pt x="37885" y="22443"/>
                    <a:pt x="37412" y="22219"/>
                  </a:cubicBezTo>
                  <a:cubicBezTo>
                    <a:pt x="36914" y="21970"/>
                    <a:pt x="36441" y="21721"/>
                    <a:pt x="35943" y="21473"/>
                  </a:cubicBezTo>
                  <a:close/>
                  <a:moveTo>
                    <a:pt x="34922" y="22214"/>
                  </a:moveTo>
                  <a:cubicBezTo>
                    <a:pt x="34918" y="22486"/>
                    <a:pt x="34890" y="22740"/>
                    <a:pt x="34798" y="23016"/>
                  </a:cubicBezTo>
                  <a:cubicBezTo>
                    <a:pt x="34723" y="23290"/>
                    <a:pt x="34574" y="23563"/>
                    <a:pt x="34400" y="23812"/>
                  </a:cubicBezTo>
                  <a:cubicBezTo>
                    <a:pt x="34226" y="24061"/>
                    <a:pt x="33952" y="24235"/>
                    <a:pt x="33653" y="24310"/>
                  </a:cubicBezTo>
                  <a:cubicBezTo>
                    <a:pt x="33561" y="24333"/>
                    <a:pt x="33466" y="24344"/>
                    <a:pt x="33371" y="24344"/>
                  </a:cubicBezTo>
                  <a:cubicBezTo>
                    <a:pt x="33161" y="24344"/>
                    <a:pt x="32954" y="24289"/>
                    <a:pt x="32782" y="24186"/>
                  </a:cubicBezTo>
                  <a:lnTo>
                    <a:pt x="32782" y="24186"/>
                  </a:lnTo>
                  <a:cubicBezTo>
                    <a:pt x="32905" y="24208"/>
                    <a:pt x="33028" y="24220"/>
                    <a:pt x="33151" y="24220"/>
                  </a:cubicBezTo>
                  <a:cubicBezTo>
                    <a:pt x="33302" y="24220"/>
                    <a:pt x="33452" y="24202"/>
                    <a:pt x="33603" y="24161"/>
                  </a:cubicBezTo>
                  <a:cubicBezTo>
                    <a:pt x="33852" y="24061"/>
                    <a:pt x="34076" y="23887"/>
                    <a:pt x="34226" y="23688"/>
                  </a:cubicBezTo>
                  <a:cubicBezTo>
                    <a:pt x="34400" y="23464"/>
                    <a:pt x="34524" y="23215"/>
                    <a:pt x="34624" y="22941"/>
                  </a:cubicBezTo>
                  <a:cubicBezTo>
                    <a:pt x="34738" y="22713"/>
                    <a:pt x="34831" y="22465"/>
                    <a:pt x="34922" y="22214"/>
                  </a:cubicBezTo>
                  <a:close/>
                  <a:moveTo>
                    <a:pt x="36327" y="22115"/>
                  </a:moveTo>
                  <a:lnTo>
                    <a:pt x="36327" y="22115"/>
                  </a:lnTo>
                  <a:cubicBezTo>
                    <a:pt x="36828" y="22286"/>
                    <a:pt x="37306" y="22501"/>
                    <a:pt x="37785" y="22692"/>
                  </a:cubicBezTo>
                  <a:cubicBezTo>
                    <a:pt x="38308" y="22891"/>
                    <a:pt x="38805" y="23115"/>
                    <a:pt x="39303" y="23339"/>
                  </a:cubicBezTo>
                  <a:cubicBezTo>
                    <a:pt x="39801" y="23563"/>
                    <a:pt x="40299" y="23787"/>
                    <a:pt x="40772" y="24036"/>
                  </a:cubicBezTo>
                  <a:lnTo>
                    <a:pt x="41519" y="24385"/>
                  </a:lnTo>
                  <a:cubicBezTo>
                    <a:pt x="41743" y="24509"/>
                    <a:pt x="41992" y="24634"/>
                    <a:pt x="42240" y="24783"/>
                  </a:cubicBezTo>
                  <a:cubicBezTo>
                    <a:pt x="41967" y="24684"/>
                    <a:pt x="41718" y="24584"/>
                    <a:pt x="41469" y="24484"/>
                  </a:cubicBezTo>
                  <a:lnTo>
                    <a:pt x="40697" y="24186"/>
                  </a:lnTo>
                  <a:cubicBezTo>
                    <a:pt x="40199" y="23962"/>
                    <a:pt x="39702" y="23763"/>
                    <a:pt x="39204" y="23539"/>
                  </a:cubicBezTo>
                  <a:cubicBezTo>
                    <a:pt x="38706" y="23314"/>
                    <a:pt x="38208" y="23090"/>
                    <a:pt x="37735" y="22842"/>
                  </a:cubicBezTo>
                  <a:cubicBezTo>
                    <a:pt x="37250" y="22599"/>
                    <a:pt x="36788" y="22380"/>
                    <a:pt x="36327" y="22115"/>
                  </a:cubicBezTo>
                  <a:close/>
                  <a:moveTo>
                    <a:pt x="36615" y="22742"/>
                  </a:moveTo>
                  <a:cubicBezTo>
                    <a:pt x="37113" y="22916"/>
                    <a:pt x="37636" y="23115"/>
                    <a:pt x="38133" y="23339"/>
                  </a:cubicBezTo>
                  <a:cubicBezTo>
                    <a:pt x="38631" y="23539"/>
                    <a:pt x="39129" y="23763"/>
                    <a:pt x="39627" y="23987"/>
                  </a:cubicBezTo>
                  <a:cubicBezTo>
                    <a:pt x="40125" y="24186"/>
                    <a:pt x="40623" y="24435"/>
                    <a:pt x="41120" y="24659"/>
                  </a:cubicBezTo>
                  <a:lnTo>
                    <a:pt x="41842" y="25032"/>
                  </a:lnTo>
                  <a:cubicBezTo>
                    <a:pt x="42091" y="25156"/>
                    <a:pt x="42340" y="25281"/>
                    <a:pt x="42564" y="25405"/>
                  </a:cubicBezTo>
                  <a:cubicBezTo>
                    <a:pt x="42315" y="25306"/>
                    <a:pt x="42066" y="25206"/>
                    <a:pt x="41792" y="25132"/>
                  </a:cubicBezTo>
                  <a:lnTo>
                    <a:pt x="41046" y="24833"/>
                  </a:lnTo>
                  <a:cubicBezTo>
                    <a:pt x="40548" y="24609"/>
                    <a:pt x="40050" y="24410"/>
                    <a:pt x="39552" y="24186"/>
                  </a:cubicBezTo>
                  <a:cubicBezTo>
                    <a:pt x="39054" y="23962"/>
                    <a:pt x="38557" y="23738"/>
                    <a:pt x="38059" y="23489"/>
                  </a:cubicBezTo>
                  <a:cubicBezTo>
                    <a:pt x="37586" y="23240"/>
                    <a:pt x="37088" y="23016"/>
                    <a:pt x="36615" y="22742"/>
                  </a:cubicBezTo>
                  <a:close/>
                  <a:moveTo>
                    <a:pt x="18021" y="7210"/>
                  </a:moveTo>
                  <a:lnTo>
                    <a:pt x="18021" y="7210"/>
                  </a:lnTo>
                  <a:cubicBezTo>
                    <a:pt x="17897" y="8903"/>
                    <a:pt x="17623" y="10620"/>
                    <a:pt x="17225" y="12288"/>
                  </a:cubicBezTo>
                  <a:cubicBezTo>
                    <a:pt x="16827" y="13955"/>
                    <a:pt x="16304" y="15598"/>
                    <a:pt x="15657" y="17166"/>
                  </a:cubicBezTo>
                  <a:cubicBezTo>
                    <a:pt x="14985" y="18759"/>
                    <a:pt x="14188" y="20303"/>
                    <a:pt x="13267" y="21746"/>
                  </a:cubicBezTo>
                  <a:cubicBezTo>
                    <a:pt x="12346" y="23190"/>
                    <a:pt x="11251" y="24534"/>
                    <a:pt x="10056" y="25754"/>
                  </a:cubicBezTo>
                  <a:cubicBezTo>
                    <a:pt x="11127" y="24435"/>
                    <a:pt x="12097" y="23041"/>
                    <a:pt x="12993" y="21572"/>
                  </a:cubicBezTo>
                  <a:lnTo>
                    <a:pt x="12968" y="21572"/>
                  </a:lnTo>
                  <a:cubicBezTo>
                    <a:pt x="13840" y="20104"/>
                    <a:pt x="14586" y="18585"/>
                    <a:pt x="15234" y="17017"/>
                  </a:cubicBezTo>
                  <a:cubicBezTo>
                    <a:pt x="15881" y="15449"/>
                    <a:pt x="16453" y="13831"/>
                    <a:pt x="16901" y="12213"/>
                  </a:cubicBezTo>
                  <a:cubicBezTo>
                    <a:pt x="17125" y="11392"/>
                    <a:pt x="17324" y="10570"/>
                    <a:pt x="17524" y="9724"/>
                  </a:cubicBezTo>
                  <a:cubicBezTo>
                    <a:pt x="17698" y="8878"/>
                    <a:pt x="17872" y="8056"/>
                    <a:pt x="18021" y="7210"/>
                  </a:cubicBezTo>
                  <a:close/>
                  <a:moveTo>
                    <a:pt x="36366" y="23165"/>
                  </a:moveTo>
                  <a:lnTo>
                    <a:pt x="36366" y="23165"/>
                  </a:lnTo>
                  <a:cubicBezTo>
                    <a:pt x="36889" y="23339"/>
                    <a:pt x="37387" y="23539"/>
                    <a:pt x="37885" y="23763"/>
                  </a:cubicBezTo>
                  <a:cubicBezTo>
                    <a:pt x="38407" y="23962"/>
                    <a:pt x="38905" y="24186"/>
                    <a:pt x="39403" y="24410"/>
                  </a:cubicBezTo>
                  <a:cubicBezTo>
                    <a:pt x="39901" y="24609"/>
                    <a:pt x="40374" y="24858"/>
                    <a:pt x="40871" y="25082"/>
                  </a:cubicBezTo>
                  <a:lnTo>
                    <a:pt x="41618" y="25455"/>
                  </a:lnTo>
                  <a:cubicBezTo>
                    <a:pt x="41842" y="25580"/>
                    <a:pt x="42091" y="25704"/>
                    <a:pt x="42340" y="25828"/>
                  </a:cubicBezTo>
                  <a:cubicBezTo>
                    <a:pt x="42066" y="25754"/>
                    <a:pt x="41817" y="25654"/>
                    <a:pt x="41568" y="25555"/>
                  </a:cubicBezTo>
                  <a:lnTo>
                    <a:pt x="40797" y="25256"/>
                  </a:lnTo>
                  <a:cubicBezTo>
                    <a:pt x="40299" y="25032"/>
                    <a:pt x="39801" y="24808"/>
                    <a:pt x="39303" y="24609"/>
                  </a:cubicBezTo>
                  <a:cubicBezTo>
                    <a:pt x="38805" y="24385"/>
                    <a:pt x="38308" y="24136"/>
                    <a:pt x="37835" y="23912"/>
                  </a:cubicBezTo>
                  <a:cubicBezTo>
                    <a:pt x="37337" y="23663"/>
                    <a:pt x="36839" y="23414"/>
                    <a:pt x="36366" y="23165"/>
                  </a:cubicBezTo>
                  <a:close/>
                  <a:moveTo>
                    <a:pt x="36142" y="23613"/>
                  </a:moveTo>
                  <a:cubicBezTo>
                    <a:pt x="36665" y="23787"/>
                    <a:pt x="37163" y="23987"/>
                    <a:pt x="37660" y="24186"/>
                  </a:cubicBezTo>
                  <a:cubicBezTo>
                    <a:pt x="38183" y="24410"/>
                    <a:pt x="38681" y="24609"/>
                    <a:pt x="39179" y="24833"/>
                  </a:cubicBezTo>
                  <a:cubicBezTo>
                    <a:pt x="39677" y="25057"/>
                    <a:pt x="40150" y="25281"/>
                    <a:pt x="40647" y="25530"/>
                  </a:cubicBezTo>
                  <a:lnTo>
                    <a:pt x="41369" y="25903"/>
                  </a:lnTo>
                  <a:cubicBezTo>
                    <a:pt x="41618" y="26028"/>
                    <a:pt x="41867" y="26152"/>
                    <a:pt x="42091" y="26277"/>
                  </a:cubicBezTo>
                  <a:cubicBezTo>
                    <a:pt x="41842" y="26202"/>
                    <a:pt x="41593" y="26102"/>
                    <a:pt x="41344" y="26003"/>
                  </a:cubicBezTo>
                  <a:lnTo>
                    <a:pt x="40573" y="25679"/>
                  </a:lnTo>
                  <a:cubicBezTo>
                    <a:pt x="40075" y="25480"/>
                    <a:pt x="39577" y="25256"/>
                    <a:pt x="39079" y="25032"/>
                  </a:cubicBezTo>
                  <a:cubicBezTo>
                    <a:pt x="38581" y="24833"/>
                    <a:pt x="38084" y="24584"/>
                    <a:pt x="37611" y="24360"/>
                  </a:cubicBezTo>
                  <a:cubicBezTo>
                    <a:pt x="37113" y="24111"/>
                    <a:pt x="36615" y="23862"/>
                    <a:pt x="36142" y="23613"/>
                  </a:cubicBezTo>
                  <a:close/>
                  <a:moveTo>
                    <a:pt x="16204" y="16743"/>
                  </a:moveTo>
                  <a:lnTo>
                    <a:pt x="16204" y="16743"/>
                  </a:lnTo>
                  <a:cubicBezTo>
                    <a:pt x="15682" y="19506"/>
                    <a:pt x="12520" y="24509"/>
                    <a:pt x="12520" y="24509"/>
                  </a:cubicBezTo>
                  <a:cubicBezTo>
                    <a:pt x="12520" y="24509"/>
                    <a:pt x="12570" y="24435"/>
                    <a:pt x="12695" y="24310"/>
                  </a:cubicBezTo>
                  <a:cubicBezTo>
                    <a:pt x="14437" y="22170"/>
                    <a:pt x="15881" y="19755"/>
                    <a:pt x="16951" y="17191"/>
                  </a:cubicBezTo>
                  <a:lnTo>
                    <a:pt x="17424" y="17465"/>
                  </a:lnTo>
                  <a:cubicBezTo>
                    <a:pt x="17051" y="18585"/>
                    <a:pt x="16553" y="19680"/>
                    <a:pt x="15931" y="20701"/>
                  </a:cubicBezTo>
                  <a:cubicBezTo>
                    <a:pt x="16652" y="19755"/>
                    <a:pt x="17275" y="18710"/>
                    <a:pt x="17772" y="17639"/>
                  </a:cubicBezTo>
                  <a:lnTo>
                    <a:pt x="18196" y="17838"/>
                  </a:lnTo>
                  <a:cubicBezTo>
                    <a:pt x="17996" y="18560"/>
                    <a:pt x="17723" y="19257"/>
                    <a:pt x="17374" y="19904"/>
                  </a:cubicBezTo>
                  <a:cubicBezTo>
                    <a:pt x="17822" y="19332"/>
                    <a:pt x="18221" y="18685"/>
                    <a:pt x="18569" y="18013"/>
                  </a:cubicBezTo>
                  <a:lnTo>
                    <a:pt x="19191" y="18336"/>
                  </a:lnTo>
                  <a:cubicBezTo>
                    <a:pt x="19042" y="18859"/>
                    <a:pt x="18818" y="19382"/>
                    <a:pt x="18569" y="19880"/>
                  </a:cubicBezTo>
                  <a:cubicBezTo>
                    <a:pt x="18942" y="19456"/>
                    <a:pt x="19266" y="18983"/>
                    <a:pt x="19540" y="18486"/>
                  </a:cubicBezTo>
                  <a:lnTo>
                    <a:pt x="19963" y="18685"/>
                  </a:lnTo>
                  <a:cubicBezTo>
                    <a:pt x="19838" y="19183"/>
                    <a:pt x="19689" y="19656"/>
                    <a:pt x="19515" y="20104"/>
                  </a:cubicBezTo>
                  <a:cubicBezTo>
                    <a:pt x="19814" y="19705"/>
                    <a:pt x="20062" y="19282"/>
                    <a:pt x="20311" y="18859"/>
                  </a:cubicBezTo>
                  <a:lnTo>
                    <a:pt x="20735" y="19058"/>
                  </a:lnTo>
                  <a:cubicBezTo>
                    <a:pt x="20660" y="19407"/>
                    <a:pt x="20535" y="19780"/>
                    <a:pt x="20386" y="20104"/>
                  </a:cubicBezTo>
                  <a:cubicBezTo>
                    <a:pt x="20635" y="19830"/>
                    <a:pt x="20884" y="19531"/>
                    <a:pt x="21083" y="19207"/>
                  </a:cubicBezTo>
                  <a:lnTo>
                    <a:pt x="21556" y="19431"/>
                  </a:lnTo>
                  <a:cubicBezTo>
                    <a:pt x="21481" y="19755"/>
                    <a:pt x="21382" y="20079"/>
                    <a:pt x="21232" y="20402"/>
                  </a:cubicBezTo>
                  <a:cubicBezTo>
                    <a:pt x="21481" y="20153"/>
                    <a:pt x="21680" y="19880"/>
                    <a:pt x="21880" y="19581"/>
                  </a:cubicBezTo>
                  <a:lnTo>
                    <a:pt x="22328" y="19780"/>
                  </a:lnTo>
                  <a:cubicBezTo>
                    <a:pt x="22278" y="20079"/>
                    <a:pt x="22153" y="20377"/>
                    <a:pt x="22029" y="20651"/>
                  </a:cubicBezTo>
                  <a:cubicBezTo>
                    <a:pt x="22253" y="20427"/>
                    <a:pt x="22477" y="20203"/>
                    <a:pt x="22651" y="19929"/>
                  </a:cubicBezTo>
                  <a:lnTo>
                    <a:pt x="23149" y="20153"/>
                  </a:lnTo>
                  <a:cubicBezTo>
                    <a:pt x="23099" y="20402"/>
                    <a:pt x="23025" y="20651"/>
                    <a:pt x="22875" y="20875"/>
                  </a:cubicBezTo>
                  <a:cubicBezTo>
                    <a:pt x="23099" y="20726"/>
                    <a:pt x="23298" y="20527"/>
                    <a:pt x="23448" y="20303"/>
                  </a:cubicBezTo>
                  <a:cubicBezTo>
                    <a:pt x="25663" y="21273"/>
                    <a:pt x="28426" y="22443"/>
                    <a:pt x="31712" y="23763"/>
                  </a:cubicBezTo>
                  <a:cubicBezTo>
                    <a:pt x="31712" y="23763"/>
                    <a:pt x="31338" y="24335"/>
                    <a:pt x="30791" y="25256"/>
                  </a:cubicBezTo>
                  <a:cubicBezTo>
                    <a:pt x="31338" y="24708"/>
                    <a:pt x="31836" y="24111"/>
                    <a:pt x="32259" y="23464"/>
                  </a:cubicBezTo>
                  <a:lnTo>
                    <a:pt x="32259" y="23464"/>
                  </a:lnTo>
                  <a:cubicBezTo>
                    <a:pt x="32259" y="23464"/>
                    <a:pt x="31238" y="26575"/>
                    <a:pt x="29571" y="26725"/>
                  </a:cubicBezTo>
                  <a:cubicBezTo>
                    <a:pt x="29571" y="26725"/>
                    <a:pt x="28102" y="25953"/>
                    <a:pt x="24194" y="25256"/>
                  </a:cubicBezTo>
                  <a:cubicBezTo>
                    <a:pt x="25016" y="25256"/>
                    <a:pt x="25837" y="25306"/>
                    <a:pt x="26634" y="25455"/>
                  </a:cubicBezTo>
                  <a:cubicBezTo>
                    <a:pt x="24230" y="24859"/>
                    <a:pt x="21764" y="24549"/>
                    <a:pt x="19284" y="24549"/>
                  </a:cubicBezTo>
                  <a:cubicBezTo>
                    <a:pt x="18656" y="24549"/>
                    <a:pt x="18028" y="24569"/>
                    <a:pt x="17399" y="24609"/>
                  </a:cubicBezTo>
                  <a:cubicBezTo>
                    <a:pt x="17399" y="24609"/>
                    <a:pt x="18245" y="24708"/>
                    <a:pt x="19415" y="24908"/>
                  </a:cubicBezTo>
                  <a:cubicBezTo>
                    <a:pt x="19120" y="24898"/>
                    <a:pt x="18824" y="24893"/>
                    <a:pt x="18528" y="24893"/>
                  </a:cubicBezTo>
                  <a:cubicBezTo>
                    <a:pt x="15709" y="24893"/>
                    <a:pt x="12884" y="25323"/>
                    <a:pt x="10181" y="26202"/>
                  </a:cubicBezTo>
                  <a:cubicBezTo>
                    <a:pt x="12744" y="23439"/>
                    <a:pt x="14786" y="20228"/>
                    <a:pt x="16204" y="16743"/>
                  </a:cubicBezTo>
                  <a:close/>
                  <a:moveTo>
                    <a:pt x="35918" y="24036"/>
                  </a:moveTo>
                  <a:lnTo>
                    <a:pt x="35918" y="24036"/>
                  </a:lnTo>
                  <a:cubicBezTo>
                    <a:pt x="36416" y="24211"/>
                    <a:pt x="36939" y="24435"/>
                    <a:pt x="37436" y="24634"/>
                  </a:cubicBezTo>
                  <a:cubicBezTo>
                    <a:pt x="37934" y="24833"/>
                    <a:pt x="38432" y="25057"/>
                    <a:pt x="38930" y="25281"/>
                  </a:cubicBezTo>
                  <a:cubicBezTo>
                    <a:pt x="39428" y="25505"/>
                    <a:pt x="39926" y="25729"/>
                    <a:pt x="40423" y="25978"/>
                  </a:cubicBezTo>
                  <a:lnTo>
                    <a:pt x="41145" y="26326"/>
                  </a:lnTo>
                  <a:cubicBezTo>
                    <a:pt x="41394" y="26476"/>
                    <a:pt x="41643" y="26600"/>
                    <a:pt x="41867" y="26725"/>
                  </a:cubicBezTo>
                  <a:cubicBezTo>
                    <a:pt x="41618" y="26625"/>
                    <a:pt x="41369" y="26525"/>
                    <a:pt x="41095" y="26426"/>
                  </a:cubicBezTo>
                  <a:lnTo>
                    <a:pt x="40349" y="26127"/>
                  </a:lnTo>
                  <a:cubicBezTo>
                    <a:pt x="39851" y="25928"/>
                    <a:pt x="39353" y="25704"/>
                    <a:pt x="38855" y="25480"/>
                  </a:cubicBezTo>
                  <a:cubicBezTo>
                    <a:pt x="38357" y="25256"/>
                    <a:pt x="37860" y="25032"/>
                    <a:pt x="37362" y="24783"/>
                  </a:cubicBezTo>
                  <a:cubicBezTo>
                    <a:pt x="36889" y="24559"/>
                    <a:pt x="36391" y="24310"/>
                    <a:pt x="35918" y="24036"/>
                  </a:cubicBezTo>
                  <a:close/>
                  <a:moveTo>
                    <a:pt x="35271" y="21995"/>
                  </a:moveTo>
                  <a:lnTo>
                    <a:pt x="35271" y="21995"/>
                  </a:lnTo>
                  <a:cubicBezTo>
                    <a:pt x="36267" y="25654"/>
                    <a:pt x="33205" y="28342"/>
                    <a:pt x="31537" y="28417"/>
                  </a:cubicBezTo>
                  <a:cubicBezTo>
                    <a:pt x="29770" y="28417"/>
                    <a:pt x="29969" y="27197"/>
                    <a:pt x="29969" y="27197"/>
                  </a:cubicBezTo>
                  <a:cubicBezTo>
                    <a:pt x="31736" y="26973"/>
                    <a:pt x="32483" y="24783"/>
                    <a:pt x="32483" y="24783"/>
                  </a:cubicBezTo>
                  <a:cubicBezTo>
                    <a:pt x="32734" y="24903"/>
                    <a:pt x="32976" y="24957"/>
                    <a:pt x="33206" y="24957"/>
                  </a:cubicBezTo>
                  <a:cubicBezTo>
                    <a:pt x="34501" y="24957"/>
                    <a:pt x="35398" y="23243"/>
                    <a:pt x="35271" y="21995"/>
                  </a:cubicBezTo>
                  <a:close/>
                  <a:moveTo>
                    <a:pt x="14446" y="483"/>
                  </a:moveTo>
                  <a:cubicBezTo>
                    <a:pt x="14764" y="483"/>
                    <a:pt x="15091" y="539"/>
                    <a:pt x="15383" y="664"/>
                  </a:cubicBezTo>
                  <a:cubicBezTo>
                    <a:pt x="15756" y="838"/>
                    <a:pt x="16080" y="1062"/>
                    <a:pt x="16329" y="1361"/>
                  </a:cubicBezTo>
                  <a:cubicBezTo>
                    <a:pt x="16553" y="1659"/>
                    <a:pt x="16752" y="1983"/>
                    <a:pt x="16901" y="2331"/>
                  </a:cubicBezTo>
                  <a:cubicBezTo>
                    <a:pt x="17175" y="3028"/>
                    <a:pt x="17324" y="3725"/>
                    <a:pt x="17399" y="4447"/>
                  </a:cubicBezTo>
                  <a:cubicBezTo>
                    <a:pt x="17499" y="5891"/>
                    <a:pt x="17424" y="7310"/>
                    <a:pt x="17175" y="8728"/>
                  </a:cubicBezTo>
                  <a:cubicBezTo>
                    <a:pt x="16179" y="14329"/>
                    <a:pt x="13840" y="19606"/>
                    <a:pt x="10405" y="24136"/>
                  </a:cubicBezTo>
                  <a:cubicBezTo>
                    <a:pt x="9534" y="25281"/>
                    <a:pt x="8538" y="26301"/>
                    <a:pt x="7418" y="27173"/>
                  </a:cubicBezTo>
                  <a:lnTo>
                    <a:pt x="7393" y="27173"/>
                  </a:lnTo>
                  <a:cubicBezTo>
                    <a:pt x="6820" y="27621"/>
                    <a:pt x="6198" y="27994"/>
                    <a:pt x="5501" y="28243"/>
                  </a:cubicBezTo>
                  <a:cubicBezTo>
                    <a:pt x="5153" y="28392"/>
                    <a:pt x="4779" y="28467"/>
                    <a:pt x="4406" y="28492"/>
                  </a:cubicBezTo>
                  <a:cubicBezTo>
                    <a:pt x="4356" y="28495"/>
                    <a:pt x="4306" y="28497"/>
                    <a:pt x="4256" y="28497"/>
                  </a:cubicBezTo>
                  <a:cubicBezTo>
                    <a:pt x="3516" y="28497"/>
                    <a:pt x="2831" y="28154"/>
                    <a:pt x="2365" y="27571"/>
                  </a:cubicBezTo>
                  <a:cubicBezTo>
                    <a:pt x="2141" y="27272"/>
                    <a:pt x="1942" y="26949"/>
                    <a:pt x="1792" y="26600"/>
                  </a:cubicBezTo>
                  <a:cubicBezTo>
                    <a:pt x="1543" y="25928"/>
                    <a:pt x="1394" y="25206"/>
                    <a:pt x="1344" y="24484"/>
                  </a:cubicBezTo>
                  <a:cubicBezTo>
                    <a:pt x="1270" y="23066"/>
                    <a:pt x="1344" y="21647"/>
                    <a:pt x="1618" y="20253"/>
                  </a:cubicBezTo>
                  <a:cubicBezTo>
                    <a:pt x="2688" y="14677"/>
                    <a:pt x="5003" y="9450"/>
                    <a:pt x="8364" y="4895"/>
                  </a:cubicBezTo>
                  <a:cubicBezTo>
                    <a:pt x="9210" y="3750"/>
                    <a:pt x="10206" y="2730"/>
                    <a:pt x="11301" y="1809"/>
                  </a:cubicBezTo>
                  <a:cubicBezTo>
                    <a:pt x="11848" y="1361"/>
                    <a:pt x="12496" y="987"/>
                    <a:pt x="13168" y="713"/>
                  </a:cubicBezTo>
                  <a:cubicBezTo>
                    <a:pt x="13516" y="589"/>
                    <a:pt x="13889" y="514"/>
                    <a:pt x="14263" y="489"/>
                  </a:cubicBezTo>
                  <a:cubicBezTo>
                    <a:pt x="14323" y="485"/>
                    <a:pt x="14385" y="483"/>
                    <a:pt x="14446" y="483"/>
                  </a:cubicBezTo>
                  <a:close/>
                  <a:moveTo>
                    <a:pt x="34969" y="28828"/>
                  </a:moveTo>
                  <a:cubicBezTo>
                    <a:pt x="35556" y="28828"/>
                    <a:pt x="36149" y="28935"/>
                    <a:pt x="36690" y="29164"/>
                  </a:cubicBezTo>
                  <a:cubicBezTo>
                    <a:pt x="37337" y="29413"/>
                    <a:pt x="37885" y="29886"/>
                    <a:pt x="38258" y="30483"/>
                  </a:cubicBezTo>
                  <a:cubicBezTo>
                    <a:pt x="37984" y="30309"/>
                    <a:pt x="37685" y="30135"/>
                    <a:pt x="37412" y="29985"/>
                  </a:cubicBezTo>
                  <a:cubicBezTo>
                    <a:pt x="37113" y="29836"/>
                    <a:pt x="36814" y="29736"/>
                    <a:pt x="36515" y="29662"/>
                  </a:cubicBezTo>
                  <a:cubicBezTo>
                    <a:pt x="36067" y="29550"/>
                    <a:pt x="35591" y="29494"/>
                    <a:pt x="35119" y="29494"/>
                  </a:cubicBezTo>
                  <a:cubicBezTo>
                    <a:pt x="34961" y="29494"/>
                    <a:pt x="34804" y="29500"/>
                    <a:pt x="34649" y="29512"/>
                  </a:cubicBezTo>
                  <a:cubicBezTo>
                    <a:pt x="34001" y="29537"/>
                    <a:pt x="33354" y="29637"/>
                    <a:pt x="32682" y="29662"/>
                  </a:cubicBezTo>
                  <a:cubicBezTo>
                    <a:pt x="32595" y="29668"/>
                    <a:pt x="32508" y="29671"/>
                    <a:pt x="32421" y="29671"/>
                  </a:cubicBezTo>
                  <a:cubicBezTo>
                    <a:pt x="32160" y="29671"/>
                    <a:pt x="31898" y="29643"/>
                    <a:pt x="31637" y="29587"/>
                  </a:cubicBezTo>
                  <a:cubicBezTo>
                    <a:pt x="31463" y="29562"/>
                    <a:pt x="31288" y="29487"/>
                    <a:pt x="31139" y="29388"/>
                  </a:cubicBezTo>
                  <a:lnTo>
                    <a:pt x="31114" y="29388"/>
                  </a:lnTo>
                  <a:cubicBezTo>
                    <a:pt x="30990" y="29288"/>
                    <a:pt x="30865" y="29164"/>
                    <a:pt x="30766" y="28990"/>
                  </a:cubicBezTo>
                  <a:lnTo>
                    <a:pt x="30766" y="28990"/>
                  </a:lnTo>
                  <a:cubicBezTo>
                    <a:pt x="30915" y="29089"/>
                    <a:pt x="31039" y="29164"/>
                    <a:pt x="31214" y="29214"/>
                  </a:cubicBezTo>
                  <a:cubicBezTo>
                    <a:pt x="31323" y="29250"/>
                    <a:pt x="31432" y="29273"/>
                    <a:pt x="31542" y="29273"/>
                  </a:cubicBezTo>
                  <a:cubicBezTo>
                    <a:pt x="31582" y="29273"/>
                    <a:pt x="31622" y="29270"/>
                    <a:pt x="31662" y="29263"/>
                  </a:cubicBezTo>
                  <a:cubicBezTo>
                    <a:pt x="31985" y="29263"/>
                    <a:pt x="32309" y="29214"/>
                    <a:pt x="32608" y="29164"/>
                  </a:cubicBezTo>
                  <a:cubicBezTo>
                    <a:pt x="33280" y="28990"/>
                    <a:pt x="33927" y="28890"/>
                    <a:pt x="34624" y="28840"/>
                  </a:cubicBezTo>
                  <a:cubicBezTo>
                    <a:pt x="34738" y="28832"/>
                    <a:pt x="34854" y="28828"/>
                    <a:pt x="34969" y="28828"/>
                  </a:cubicBezTo>
                  <a:close/>
                  <a:moveTo>
                    <a:pt x="41718" y="28641"/>
                  </a:moveTo>
                  <a:cubicBezTo>
                    <a:pt x="41543" y="29263"/>
                    <a:pt x="41220" y="29861"/>
                    <a:pt x="40797" y="30359"/>
                  </a:cubicBezTo>
                  <a:cubicBezTo>
                    <a:pt x="40573" y="30632"/>
                    <a:pt x="40324" y="30856"/>
                    <a:pt x="40050" y="31031"/>
                  </a:cubicBezTo>
                  <a:cubicBezTo>
                    <a:pt x="39776" y="31230"/>
                    <a:pt x="39478" y="31354"/>
                    <a:pt x="39129" y="31429"/>
                  </a:cubicBezTo>
                  <a:cubicBezTo>
                    <a:pt x="39428" y="31280"/>
                    <a:pt x="39702" y="31105"/>
                    <a:pt x="39950" y="30906"/>
                  </a:cubicBezTo>
                  <a:cubicBezTo>
                    <a:pt x="40199" y="30682"/>
                    <a:pt x="40423" y="30458"/>
                    <a:pt x="40623" y="30234"/>
                  </a:cubicBezTo>
                  <a:cubicBezTo>
                    <a:pt x="40847" y="29985"/>
                    <a:pt x="41046" y="29711"/>
                    <a:pt x="41220" y="29463"/>
                  </a:cubicBezTo>
                  <a:lnTo>
                    <a:pt x="41195" y="29463"/>
                  </a:lnTo>
                  <a:cubicBezTo>
                    <a:pt x="41394" y="29189"/>
                    <a:pt x="41568" y="28915"/>
                    <a:pt x="41718" y="28641"/>
                  </a:cubicBezTo>
                  <a:close/>
                  <a:moveTo>
                    <a:pt x="35819" y="24459"/>
                  </a:moveTo>
                  <a:cubicBezTo>
                    <a:pt x="40573" y="26326"/>
                    <a:pt x="41842" y="27197"/>
                    <a:pt x="41842" y="27197"/>
                  </a:cubicBezTo>
                  <a:cubicBezTo>
                    <a:pt x="40498" y="30782"/>
                    <a:pt x="38955" y="31255"/>
                    <a:pt x="37934" y="31628"/>
                  </a:cubicBezTo>
                  <a:lnTo>
                    <a:pt x="37909" y="31628"/>
                  </a:lnTo>
                  <a:cubicBezTo>
                    <a:pt x="39129" y="31006"/>
                    <a:pt x="40075" y="29960"/>
                    <a:pt x="40598" y="28691"/>
                  </a:cubicBezTo>
                  <a:lnTo>
                    <a:pt x="40598" y="28691"/>
                  </a:lnTo>
                  <a:cubicBezTo>
                    <a:pt x="40150" y="29313"/>
                    <a:pt x="39602" y="29861"/>
                    <a:pt x="38955" y="30284"/>
                  </a:cubicBezTo>
                  <a:cubicBezTo>
                    <a:pt x="38124" y="29084"/>
                    <a:pt x="36402" y="28240"/>
                    <a:pt x="34593" y="28240"/>
                  </a:cubicBezTo>
                  <a:cubicBezTo>
                    <a:pt x="33964" y="28240"/>
                    <a:pt x="33324" y="28342"/>
                    <a:pt x="32707" y="28567"/>
                  </a:cubicBezTo>
                  <a:cubicBezTo>
                    <a:pt x="35346" y="27372"/>
                    <a:pt x="35819" y="24459"/>
                    <a:pt x="35819" y="24459"/>
                  </a:cubicBezTo>
                  <a:close/>
                  <a:moveTo>
                    <a:pt x="31089" y="30259"/>
                  </a:moveTo>
                  <a:lnTo>
                    <a:pt x="31089" y="30259"/>
                  </a:lnTo>
                  <a:cubicBezTo>
                    <a:pt x="31277" y="30384"/>
                    <a:pt x="31482" y="30439"/>
                    <a:pt x="31705" y="30439"/>
                  </a:cubicBezTo>
                  <a:cubicBezTo>
                    <a:pt x="31748" y="30439"/>
                    <a:pt x="31792" y="30437"/>
                    <a:pt x="31836" y="30433"/>
                  </a:cubicBezTo>
                  <a:cubicBezTo>
                    <a:pt x="32085" y="30433"/>
                    <a:pt x="32359" y="30408"/>
                    <a:pt x="32608" y="30408"/>
                  </a:cubicBezTo>
                  <a:cubicBezTo>
                    <a:pt x="32931" y="30378"/>
                    <a:pt x="33263" y="30356"/>
                    <a:pt x="33594" y="30356"/>
                  </a:cubicBezTo>
                  <a:cubicBezTo>
                    <a:pt x="33798" y="30356"/>
                    <a:pt x="34001" y="30365"/>
                    <a:pt x="34201" y="30384"/>
                  </a:cubicBezTo>
                  <a:cubicBezTo>
                    <a:pt x="34723" y="30408"/>
                    <a:pt x="35246" y="30533"/>
                    <a:pt x="35744" y="30732"/>
                  </a:cubicBezTo>
                  <a:cubicBezTo>
                    <a:pt x="35993" y="30856"/>
                    <a:pt x="36217" y="30981"/>
                    <a:pt x="36441" y="31130"/>
                  </a:cubicBezTo>
                  <a:cubicBezTo>
                    <a:pt x="36640" y="31305"/>
                    <a:pt x="36839" y="31504"/>
                    <a:pt x="37013" y="31703"/>
                  </a:cubicBezTo>
                  <a:cubicBezTo>
                    <a:pt x="36615" y="31354"/>
                    <a:pt x="36167" y="31080"/>
                    <a:pt x="35694" y="30906"/>
                  </a:cubicBezTo>
                  <a:cubicBezTo>
                    <a:pt x="35196" y="30707"/>
                    <a:pt x="34698" y="30608"/>
                    <a:pt x="34176" y="30583"/>
                  </a:cubicBezTo>
                  <a:cubicBezTo>
                    <a:pt x="33914" y="30558"/>
                    <a:pt x="33653" y="30552"/>
                    <a:pt x="33395" y="30552"/>
                  </a:cubicBezTo>
                  <a:cubicBezTo>
                    <a:pt x="33137" y="30552"/>
                    <a:pt x="32881" y="30558"/>
                    <a:pt x="32632" y="30558"/>
                  </a:cubicBezTo>
                  <a:cubicBezTo>
                    <a:pt x="32496" y="30570"/>
                    <a:pt x="32365" y="30576"/>
                    <a:pt x="32234" y="30576"/>
                  </a:cubicBezTo>
                  <a:cubicBezTo>
                    <a:pt x="32104" y="30576"/>
                    <a:pt x="31973" y="30570"/>
                    <a:pt x="31836" y="30558"/>
                  </a:cubicBezTo>
                  <a:lnTo>
                    <a:pt x="31811" y="30558"/>
                  </a:lnTo>
                  <a:cubicBezTo>
                    <a:pt x="31687" y="30533"/>
                    <a:pt x="31562" y="30508"/>
                    <a:pt x="31438" y="30458"/>
                  </a:cubicBezTo>
                  <a:cubicBezTo>
                    <a:pt x="31288" y="30433"/>
                    <a:pt x="31189" y="30359"/>
                    <a:pt x="31089" y="30259"/>
                  </a:cubicBezTo>
                  <a:close/>
                  <a:moveTo>
                    <a:pt x="34809" y="29781"/>
                  </a:moveTo>
                  <a:cubicBezTo>
                    <a:pt x="36537" y="29781"/>
                    <a:pt x="37412" y="30408"/>
                    <a:pt x="37412" y="30408"/>
                  </a:cubicBezTo>
                  <a:cubicBezTo>
                    <a:pt x="37835" y="32599"/>
                    <a:pt x="36964" y="33420"/>
                    <a:pt x="36964" y="33420"/>
                  </a:cubicBezTo>
                  <a:lnTo>
                    <a:pt x="36939" y="33420"/>
                  </a:lnTo>
                  <a:cubicBezTo>
                    <a:pt x="37536" y="31827"/>
                    <a:pt x="37038" y="31230"/>
                    <a:pt x="37038" y="31230"/>
                  </a:cubicBezTo>
                  <a:cubicBezTo>
                    <a:pt x="37259" y="30805"/>
                    <a:pt x="37120" y="30612"/>
                    <a:pt x="36946" y="30612"/>
                  </a:cubicBezTo>
                  <a:cubicBezTo>
                    <a:pt x="36866" y="30612"/>
                    <a:pt x="36778" y="30653"/>
                    <a:pt x="36715" y="30732"/>
                  </a:cubicBezTo>
                  <a:cubicBezTo>
                    <a:pt x="36043" y="30284"/>
                    <a:pt x="35296" y="29960"/>
                    <a:pt x="34524" y="29786"/>
                  </a:cubicBezTo>
                  <a:cubicBezTo>
                    <a:pt x="34622" y="29782"/>
                    <a:pt x="34717" y="29781"/>
                    <a:pt x="34809" y="29781"/>
                  </a:cubicBezTo>
                  <a:close/>
                  <a:moveTo>
                    <a:pt x="33961" y="30853"/>
                  </a:moveTo>
                  <a:cubicBezTo>
                    <a:pt x="34440" y="30853"/>
                    <a:pt x="35330" y="30962"/>
                    <a:pt x="36416" y="31603"/>
                  </a:cubicBezTo>
                  <a:cubicBezTo>
                    <a:pt x="36565" y="31977"/>
                    <a:pt x="36615" y="32400"/>
                    <a:pt x="36540" y="32798"/>
                  </a:cubicBezTo>
                  <a:cubicBezTo>
                    <a:pt x="36715" y="32499"/>
                    <a:pt x="36814" y="32151"/>
                    <a:pt x="36839" y="31802"/>
                  </a:cubicBezTo>
                  <a:lnTo>
                    <a:pt x="36839" y="31802"/>
                  </a:lnTo>
                  <a:cubicBezTo>
                    <a:pt x="37038" y="32499"/>
                    <a:pt x="36789" y="33246"/>
                    <a:pt x="36192" y="33669"/>
                  </a:cubicBezTo>
                  <a:lnTo>
                    <a:pt x="36167" y="33669"/>
                  </a:lnTo>
                  <a:cubicBezTo>
                    <a:pt x="36167" y="33669"/>
                    <a:pt x="35744" y="31977"/>
                    <a:pt x="33578" y="30881"/>
                  </a:cubicBezTo>
                  <a:cubicBezTo>
                    <a:pt x="33578" y="30881"/>
                    <a:pt x="33716" y="30853"/>
                    <a:pt x="33961" y="30853"/>
                  </a:cubicBezTo>
                  <a:close/>
                  <a:moveTo>
                    <a:pt x="33130" y="31180"/>
                  </a:moveTo>
                  <a:lnTo>
                    <a:pt x="33130" y="31180"/>
                  </a:lnTo>
                  <a:cubicBezTo>
                    <a:pt x="33927" y="32176"/>
                    <a:pt x="34823" y="33072"/>
                    <a:pt x="35794" y="33868"/>
                  </a:cubicBezTo>
                  <a:cubicBezTo>
                    <a:pt x="35663" y="34522"/>
                    <a:pt x="35322" y="34661"/>
                    <a:pt x="35239" y="34685"/>
                  </a:cubicBezTo>
                  <a:lnTo>
                    <a:pt x="35239" y="34685"/>
                  </a:lnTo>
                  <a:cubicBezTo>
                    <a:pt x="35355" y="34496"/>
                    <a:pt x="35448" y="34305"/>
                    <a:pt x="35495" y="34092"/>
                  </a:cubicBezTo>
                  <a:lnTo>
                    <a:pt x="35495" y="34092"/>
                  </a:lnTo>
                  <a:cubicBezTo>
                    <a:pt x="34873" y="34690"/>
                    <a:pt x="34474" y="34341"/>
                    <a:pt x="34001" y="35237"/>
                  </a:cubicBezTo>
                  <a:cubicBezTo>
                    <a:pt x="33529" y="36133"/>
                    <a:pt x="33529" y="37726"/>
                    <a:pt x="32881" y="38772"/>
                  </a:cubicBezTo>
                  <a:cubicBezTo>
                    <a:pt x="33081" y="38324"/>
                    <a:pt x="33230" y="37876"/>
                    <a:pt x="33280" y="37403"/>
                  </a:cubicBezTo>
                  <a:lnTo>
                    <a:pt x="33280" y="37403"/>
                  </a:lnTo>
                  <a:cubicBezTo>
                    <a:pt x="32384" y="39693"/>
                    <a:pt x="31687" y="40141"/>
                    <a:pt x="31687" y="40141"/>
                  </a:cubicBezTo>
                  <a:cubicBezTo>
                    <a:pt x="31338" y="39718"/>
                    <a:pt x="31089" y="39195"/>
                    <a:pt x="30940" y="38647"/>
                  </a:cubicBezTo>
                  <a:lnTo>
                    <a:pt x="30940" y="38647"/>
                  </a:lnTo>
                  <a:cubicBezTo>
                    <a:pt x="31139" y="38921"/>
                    <a:pt x="31338" y="39170"/>
                    <a:pt x="31562" y="39419"/>
                  </a:cubicBezTo>
                  <a:cubicBezTo>
                    <a:pt x="31363" y="39095"/>
                    <a:pt x="31214" y="38747"/>
                    <a:pt x="31114" y="38398"/>
                  </a:cubicBezTo>
                  <a:cubicBezTo>
                    <a:pt x="32384" y="36955"/>
                    <a:pt x="32309" y="34391"/>
                    <a:pt x="32309" y="34391"/>
                  </a:cubicBezTo>
                  <a:lnTo>
                    <a:pt x="31761" y="34018"/>
                  </a:lnTo>
                  <a:lnTo>
                    <a:pt x="32408" y="34142"/>
                  </a:lnTo>
                  <a:cubicBezTo>
                    <a:pt x="32931" y="33769"/>
                    <a:pt x="33379" y="33296"/>
                    <a:pt x="33703" y="32748"/>
                  </a:cubicBezTo>
                  <a:cubicBezTo>
                    <a:pt x="34051" y="33097"/>
                    <a:pt x="34450" y="33395"/>
                    <a:pt x="34873" y="33644"/>
                  </a:cubicBezTo>
                  <a:cubicBezTo>
                    <a:pt x="33529" y="32027"/>
                    <a:pt x="33130" y="31180"/>
                    <a:pt x="33130" y="31180"/>
                  </a:cubicBezTo>
                  <a:close/>
                  <a:moveTo>
                    <a:pt x="32657" y="31852"/>
                  </a:moveTo>
                  <a:lnTo>
                    <a:pt x="32657" y="31852"/>
                  </a:lnTo>
                  <a:cubicBezTo>
                    <a:pt x="32160" y="32474"/>
                    <a:pt x="31637" y="33097"/>
                    <a:pt x="31089" y="33719"/>
                  </a:cubicBezTo>
                  <a:cubicBezTo>
                    <a:pt x="31164" y="34142"/>
                    <a:pt x="31189" y="34565"/>
                    <a:pt x="31164" y="34963"/>
                  </a:cubicBezTo>
                  <a:cubicBezTo>
                    <a:pt x="31164" y="35412"/>
                    <a:pt x="31089" y="35835"/>
                    <a:pt x="30990" y="36258"/>
                  </a:cubicBezTo>
                  <a:cubicBezTo>
                    <a:pt x="30890" y="36681"/>
                    <a:pt x="30716" y="37079"/>
                    <a:pt x="30517" y="37477"/>
                  </a:cubicBezTo>
                  <a:cubicBezTo>
                    <a:pt x="30342" y="37851"/>
                    <a:pt x="30118" y="38199"/>
                    <a:pt x="29845" y="38523"/>
                  </a:cubicBezTo>
                  <a:cubicBezTo>
                    <a:pt x="29870" y="38722"/>
                    <a:pt x="29919" y="38921"/>
                    <a:pt x="29969" y="39120"/>
                  </a:cubicBezTo>
                  <a:cubicBezTo>
                    <a:pt x="30019" y="39344"/>
                    <a:pt x="30118" y="39543"/>
                    <a:pt x="30193" y="39718"/>
                  </a:cubicBezTo>
                  <a:cubicBezTo>
                    <a:pt x="30293" y="39917"/>
                    <a:pt x="30417" y="40116"/>
                    <a:pt x="30542" y="40290"/>
                  </a:cubicBezTo>
                  <a:cubicBezTo>
                    <a:pt x="30691" y="40464"/>
                    <a:pt x="30840" y="40614"/>
                    <a:pt x="31015" y="40738"/>
                  </a:cubicBezTo>
                  <a:cubicBezTo>
                    <a:pt x="30641" y="40514"/>
                    <a:pt x="30342" y="40191"/>
                    <a:pt x="30118" y="39817"/>
                  </a:cubicBezTo>
                  <a:lnTo>
                    <a:pt x="30094" y="39817"/>
                  </a:lnTo>
                  <a:cubicBezTo>
                    <a:pt x="29994" y="39618"/>
                    <a:pt x="29894" y="39419"/>
                    <a:pt x="29820" y="39195"/>
                  </a:cubicBezTo>
                  <a:cubicBezTo>
                    <a:pt x="29745" y="38971"/>
                    <a:pt x="29695" y="38772"/>
                    <a:pt x="29646" y="38548"/>
                  </a:cubicBezTo>
                  <a:lnTo>
                    <a:pt x="29646" y="38498"/>
                  </a:lnTo>
                  <a:lnTo>
                    <a:pt x="29695" y="38473"/>
                  </a:lnTo>
                  <a:cubicBezTo>
                    <a:pt x="29944" y="38150"/>
                    <a:pt x="30168" y="37776"/>
                    <a:pt x="30342" y="37403"/>
                  </a:cubicBezTo>
                  <a:cubicBezTo>
                    <a:pt x="30542" y="37029"/>
                    <a:pt x="30666" y="36631"/>
                    <a:pt x="30766" y="36233"/>
                  </a:cubicBezTo>
                  <a:cubicBezTo>
                    <a:pt x="30890" y="35835"/>
                    <a:pt x="30940" y="35412"/>
                    <a:pt x="30965" y="34988"/>
                  </a:cubicBezTo>
                  <a:cubicBezTo>
                    <a:pt x="30990" y="34565"/>
                    <a:pt x="30990" y="34142"/>
                    <a:pt x="30940" y="33719"/>
                  </a:cubicBezTo>
                  <a:lnTo>
                    <a:pt x="30940" y="33694"/>
                  </a:lnTo>
                  <a:lnTo>
                    <a:pt x="30965" y="33669"/>
                  </a:lnTo>
                  <a:cubicBezTo>
                    <a:pt x="31512" y="33047"/>
                    <a:pt x="32085" y="32449"/>
                    <a:pt x="32657" y="31852"/>
                  </a:cubicBezTo>
                  <a:close/>
                  <a:moveTo>
                    <a:pt x="31736" y="34267"/>
                  </a:moveTo>
                  <a:lnTo>
                    <a:pt x="31736" y="34864"/>
                  </a:lnTo>
                  <a:cubicBezTo>
                    <a:pt x="31736" y="35063"/>
                    <a:pt x="31712" y="35262"/>
                    <a:pt x="31687" y="35461"/>
                  </a:cubicBezTo>
                  <a:cubicBezTo>
                    <a:pt x="31637" y="35860"/>
                    <a:pt x="31562" y="36258"/>
                    <a:pt x="31463" y="36656"/>
                  </a:cubicBezTo>
                  <a:cubicBezTo>
                    <a:pt x="31363" y="37054"/>
                    <a:pt x="31239" y="37428"/>
                    <a:pt x="31064" y="37801"/>
                  </a:cubicBezTo>
                  <a:cubicBezTo>
                    <a:pt x="30965" y="37975"/>
                    <a:pt x="30865" y="38150"/>
                    <a:pt x="30741" y="38324"/>
                  </a:cubicBezTo>
                  <a:cubicBezTo>
                    <a:pt x="30641" y="38498"/>
                    <a:pt x="30517" y="38647"/>
                    <a:pt x="30392" y="38772"/>
                  </a:cubicBezTo>
                  <a:cubicBezTo>
                    <a:pt x="30442" y="39170"/>
                    <a:pt x="30591" y="39568"/>
                    <a:pt x="30815" y="39892"/>
                  </a:cubicBezTo>
                  <a:cubicBezTo>
                    <a:pt x="30940" y="40066"/>
                    <a:pt x="31089" y="40215"/>
                    <a:pt x="31239" y="40365"/>
                  </a:cubicBezTo>
                  <a:cubicBezTo>
                    <a:pt x="31393" y="40497"/>
                    <a:pt x="31548" y="40610"/>
                    <a:pt x="31685" y="40738"/>
                  </a:cubicBezTo>
                  <a:lnTo>
                    <a:pt x="31685" y="40738"/>
                  </a:lnTo>
                  <a:cubicBezTo>
                    <a:pt x="31626" y="40697"/>
                    <a:pt x="31543" y="40669"/>
                    <a:pt x="31487" y="40614"/>
                  </a:cubicBezTo>
                  <a:cubicBezTo>
                    <a:pt x="31388" y="40564"/>
                    <a:pt x="31288" y="40489"/>
                    <a:pt x="31214" y="40440"/>
                  </a:cubicBezTo>
                  <a:cubicBezTo>
                    <a:pt x="31039" y="40290"/>
                    <a:pt x="30865" y="40141"/>
                    <a:pt x="30716" y="39967"/>
                  </a:cubicBezTo>
                  <a:cubicBezTo>
                    <a:pt x="30591" y="39792"/>
                    <a:pt x="30467" y="39618"/>
                    <a:pt x="30367" y="39394"/>
                  </a:cubicBezTo>
                  <a:cubicBezTo>
                    <a:pt x="30293" y="39195"/>
                    <a:pt x="30218" y="38971"/>
                    <a:pt x="30193" y="38747"/>
                  </a:cubicBezTo>
                  <a:lnTo>
                    <a:pt x="30193" y="38697"/>
                  </a:lnTo>
                  <a:lnTo>
                    <a:pt x="30243" y="38672"/>
                  </a:lnTo>
                  <a:cubicBezTo>
                    <a:pt x="30492" y="38374"/>
                    <a:pt x="30691" y="38050"/>
                    <a:pt x="30865" y="37702"/>
                  </a:cubicBezTo>
                  <a:cubicBezTo>
                    <a:pt x="31039" y="37353"/>
                    <a:pt x="31164" y="36980"/>
                    <a:pt x="31288" y="36606"/>
                  </a:cubicBezTo>
                  <a:cubicBezTo>
                    <a:pt x="31388" y="36233"/>
                    <a:pt x="31487" y="35835"/>
                    <a:pt x="31562" y="35461"/>
                  </a:cubicBezTo>
                  <a:lnTo>
                    <a:pt x="31662" y="34864"/>
                  </a:lnTo>
                  <a:cubicBezTo>
                    <a:pt x="31687" y="34665"/>
                    <a:pt x="31712" y="34466"/>
                    <a:pt x="31736" y="34267"/>
                  </a:cubicBezTo>
                  <a:close/>
                  <a:moveTo>
                    <a:pt x="14664" y="0"/>
                  </a:moveTo>
                  <a:cubicBezTo>
                    <a:pt x="11481" y="0"/>
                    <a:pt x="6874" y="4990"/>
                    <a:pt x="3759" y="12089"/>
                  </a:cubicBezTo>
                  <a:cubicBezTo>
                    <a:pt x="299" y="20029"/>
                    <a:pt x="0" y="27546"/>
                    <a:pt x="3137" y="28915"/>
                  </a:cubicBezTo>
                  <a:cubicBezTo>
                    <a:pt x="3470" y="29063"/>
                    <a:pt x="3829" y="29135"/>
                    <a:pt x="4209" y="29135"/>
                  </a:cubicBezTo>
                  <a:cubicBezTo>
                    <a:pt x="5362" y="29135"/>
                    <a:pt x="6705" y="28476"/>
                    <a:pt x="8090" y="27297"/>
                  </a:cubicBezTo>
                  <a:cubicBezTo>
                    <a:pt x="11822" y="25732"/>
                    <a:pt x="15520" y="25202"/>
                    <a:pt x="18816" y="25202"/>
                  </a:cubicBezTo>
                  <a:cubicBezTo>
                    <a:pt x="23434" y="25202"/>
                    <a:pt x="27264" y="26241"/>
                    <a:pt x="29297" y="26924"/>
                  </a:cubicBezTo>
                  <a:cubicBezTo>
                    <a:pt x="29397" y="27621"/>
                    <a:pt x="29770" y="28218"/>
                    <a:pt x="30342" y="28616"/>
                  </a:cubicBezTo>
                  <a:cubicBezTo>
                    <a:pt x="30293" y="29039"/>
                    <a:pt x="30442" y="29438"/>
                    <a:pt x="30766" y="29736"/>
                  </a:cubicBezTo>
                  <a:cubicBezTo>
                    <a:pt x="30766" y="29736"/>
                    <a:pt x="30193" y="30583"/>
                    <a:pt x="31239" y="30956"/>
                  </a:cubicBezTo>
                  <a:cubicBezTo>
                    <a:pt x="31214" y="31080"/>
                    <a:pt x="31214" y="31230"/>
                    <a:pt x="31239" y="31354"/>
                  </a:cubicBezTo>
                  <a:cubicBezTo>
                    <a:pt x="31239" y="31354"/>
                    <a:pt x="31512" y="31777"/>
                    <a:pt x="30716" y="32649"/>
                  </a:cubicBezTo>
                  <a:cubicBezTo>
                    <a:pt x="29894" y="33520"/>
                    <a:pt x="30019" y="33893"/>
                    <a:pt x="30243" y="34814"/>
                  </a:cubicBezTo>
                  <a:cubicBezTo>
                    <a:pt x="30467" y="35760"/>
                    <a:pt x="29720" y="37154"/>
                    <a:pt x="29272" y="37726"/>
                  </a:cubicBezTo>
                  <a:cubicBezTo>
                    <a:pt x="28824" y="38324"/>
                    <a:pt x="28575" y="38797"/>
                    <a:pt x="29222" y="39593"/>
                  </a:cubicBezTo>
                  <a:cubicBezTo>
                    <a:pt x="29770" y="40452"/>
                    <a:pt x="30467" y="40881"/>
                    <a:pt x="31136" y="40881"/>
                  </a:cubicBezTo>
                  <a:cubicBezTo>
                    <a:pt x="31334" y="40881"/>
                    <a:pt x="31529" y="40844"/>
                    <a:pt x="31717" y="40769"/>
                  </a:cubicBezTo>
                  <a:lnTo>
                    <a:pt x="31717" y="40769"/>
                  </a:lnTo>
                  <a:cubicBezTo>
                    <a:pt x="31724" y="40775"/>
                    <a:pt x="31730" y="40782"/>
                    <a:pt x="31736" y="40788"/>
                  </a:cubicBezTo>
                  <a:cubicBezTo>
                    <a:pt x="31732" y="40781"/>
                    <a:pt x="31726" y="40774"/>
                    <a:pt x="31720" y="40768"/>
                  </a:cubicBezTo>
                  <a:lnTo>
                    <a:pt x="31720" y="40768"/>
                  </a:lnTo>
                  <a:cubicBezTo>
                    <a:pt x="32168" y="40588"/>
                    <a:pt x="32575" y="40197"/>
                    <a:pt x="32881" y="39593"/>
                  </a:cubicBezTo>
                  <a:cubicBezTo>
                    <a:pt x="33753" y="37876"/>
                    <a:pt x="33927" y="36009"/>
                    <a:pt x="34624" y="35088"/>
                  </a:cubicBezTo>
                  <a:cubicBezTo>
                    <a:pt x="35122" y="35013"/>
                    <a:pt x="35918" y="35188"/>
                    <a:pt x="36217" y="33918"/>
                  </a:cubicBezTo>
                  <a:cubicBezTo>
                    <a:pt x="36217" y="33918"/>
                    <a:pt x="36226" y="33919"/>
                    <a:pt x="36243" y="33919"/>
                  </a:cubicBezTo>
                  <a:cubicBezTo>
                    <a:pt x="36432" y="33919"/>
                    <a:pt x="37571" y="33835"/>
                    <a:pt x="37685" y="31827"/>
                  </a:cubicBezTo>
                  <a:lnTo>
                    <a:pt x="37835" y="31902"/>
                  </a:lnTo>
                  <a:cubicBezTo>
                    <a:pt x="38066" y="32000"/>
                    <a:pt x="38311" y="32046"/>
                    <a:pt x="38565" y="32046"/>
                  </a:cubicBezTo>
                  <a:cubicBezTo>
                    <a:pt x="39928" y="32046"/>
                    <a:pt x="41537" y="30701"/>
                    <a:pt x="42440" y="28666"/>
                  </a:cubicBezTo>
                  <a:cubicBezTo>
                    <a:pt x="43485" y="26227"/>
                    <a:pt x="43161" y="23787"/>
                    <a:pt x="41693" y="23140"/>
                  </a:cubicBezTo>
                  <a:lnTo>
                    <a:pt x="34425" y="19954"/>
                  </a:lnTo>
                  <a:cubicBezTo>
                    <a:pt x="34189" y="19850"/>
                    <a:pt x="33938" y="19800"/>
                    <a:pt x="33679" y="19800"/>
                  </a:cubicBezTo>
                  <a:cubicBezTo>
                    <a:pt x="33197" y="19800"/>
                    <a:pt x="32686" y="19971"/>
                    <a:pt x="32184" y="20278"/>
                  </a:cubicBezTo>
                  <a:cubicBezTo>
                    <a:pt x="23896" y="14105"/>
                    <a:pt x="19789" y="8703"/>
                    <a:pt x="17897" y="5642"/>
                  </a:cubicBezTo>
                  <a:cubicBezTo>
                    <a:pt x="17922" y="2879"/>
                    <a:pt x="17200" y="863"/>
                    <a:pt x="15731" y="216"/>
                  </a:cubicBezTo>
                  <a:cubicBezTo>
                    <a:pt x="15399" y="71"/>
                    <a:pt x="15042" y="0"/>
                    <a:pt x="14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6941;p69"/>
            <p:cNvSpPr/>
            <p:nvPr/>
          </p:nvSpPr>
          <p:spPr>
            <a:xfrm flipH="1">
              <a:off x="1300608" y="3727516"/>
              <a:ext cx="432239" cy="711294"/>
            </a:xfrm>
            <a:custGeom>
              <a:avLst/>
              <a:gdLst/>
              <a:ahLst/>
              <a:cxnLst/>
              <a:rect l="l" t="t" r="r" b="b"/>
              <a:pathLst>
                <a:path w="15235" h="27082" extrusionOk="0">
                  <a:moveTo>
                    <a:pt x="12290" y="1723"/>
                  </a:moveTo>
                  <a:cubicBezTo>
                    <a:pt x="12542" y="1723"/>
                    <a:pt x="12777" y="1767"/>
                    <a:pt x="12994" y="1852"/>
                  </a:cubicBezTo>
                  <a:lnTo>
                    <a:pt x="12969" y="1852"/>
                  </a:lnTo>
                  <a:cubicBezTo>
                    <a:pt x="14836" y="2599"/>
                    <a:pt x="14687" y="5586"/>
                    <a:pt x="14687" y="5586"/>
                  </a:cubicBezTo>
                  <a:cubicBezTo>
                    <a:pt x="14256" y="4506"/>
                    <a:pt x="13442" y="4033"/>
                    <a:pt x="12677" y="4033"/>
                  </a:cubicBezTo>
                  <a:cubicBezTo>
                    <a:pt x="10833" y="4033"/>
                    <a:pt x="9272" y="6777"/>
                    <a:pt x="14040" y="10365"/>
                  </a:cubicBezTo>
                  <a:cubicBezTo>
                    <a:pt x="13865" y="11012"/>
                    <a:pt x="13716" y="11435"/>
                    <a:pt x="13716" y="11435"/>
                  </a:cubicBezTo>
                  <a:cubicBezTo>
                    <a:pt x="10679" y="9485"/>
                    <a:pt x="8612" y="9093"/>
                    <a:pt x="7442" y="9093"/>
                  </a:cubicBezTo>
                  <a:cubicBezTo>
                    <a:pt x="6655" y="9093"/>
                    <a:pt x="6273" y="9270"/>
                    <a:pt x="6273" y="9270"/>
                  </a:cubicBezTo>
                  <a:cubicBezTo>
                    <a:pt x="6871" y="7801"/>
                    <a:pt x="7543" y="6407"/>
                    <a:pt x="8339" y="5063"/>
                  </a:cubicBezTo>
                  <a:lnTo>
                    <a:pt x="8339" y="5063"/>
                  </a:lnTo>
                  <a:cubicBezTo>
                    <a:pt x="6821" y="6905"/>
                    <a:pt x="5452" y="8847"/>
                    <a:pt x="4208" y="10888"/>
                  </a:cubicBezTo>
                  <a:cubicBezTo>
                    <a:pt x="7588" y="4214"/>
                    <a:pt x="10408" y="1723"/>
                    <a:pt x="12290" y="1723"/>
                  </a:cubicBezTo>
                  <a:close/>
                  <a:moveTo>
                    <a:pt x="10308" y="11510"/>
                  </a:moveTo>
                  <a:cubicBezTo>
                    <a:pt x="10571" y="11510"/>
                    <a:pt x="10837" y="11527"/>
                    <a:pt x="11102" y="11560"/>
                  </a:cubicBezTo>
                  <a:cubicBezTo>
                    <a:pt x="11874" y="11610"/>
                    <a:pt x="12646" y="11784"/>
                    <a:pt x="13392" y="12033"/>
                  </a:cubicBezTo>
                  <a:lnTo>
                    <a:pt x="12222" y="11908"/>
                  </a:lnTo>
                  <a:cubicBezTo>
                    <a:pt x="11849" y="11859"/>
                    <a:pt x="11451" y="11809"/>
                    <a:pt x="11077" y="11784"/>
                  </a:cubicBezTo>
                  <a:cubicBezTo>
                    <a:pt x="10679" y="11759"/>
                    <a:pt x="10306" y="11734"/>
                    <a:pt x="9932" y="11709"/>
                  </a:cubicBezTo>
                  <a:lnTo>
                    <a:pt x="8763" y="11709"/>
                  </a:lnTo>
                  <a:cubicBezTo>
                    <a:pt x="9260" y="11576"/>
                    <a:pt x="9780" y="11510"/>
                    <a:pt x="10308" y="11510"/>
                  </a:cubicBezTo>
                  <a:close/>
                  <a:moveTo>
                    <a:pt x="9307" y="12475"/>
                  </a:moveTo>
                  <a:cubicBezTo>
                    <a:pt x="9822" y="12475"/>
                    <a:pt x="10338" y="12523"/>
                    <a:pt x="10853" y="12605"/>
                  </a:cubicBezTo>
                  <a:cubicBezTo>
                    <a:pt x="11501" y="12705"/>
                    <a:pt x="12123" y="12879"/>
                    <a:pt x="12720" y="13103"/>
                  </a:cubicBezTo>
                  <a:lnTo>
                    <a:pt x="12695" y="13103"/>
                  </a:lnTo>
                  <a:cubicBezTo>
                    <a:pt x="12073" y="13028"/>
                    <a:pt x="11451" y="12929"/>
                    <a:pt x="10829" y="12829"/>
                  </a:cubicBezTo>
                  <a:cubicBezTo>
                    <a:pt x="10206" y="12730"/>
                    <a:pt x="9584" y="12630"/>
                    <a:pt x="8987" y="12481"/>
                  </a:cubicBezTo>
                  <a:cubicBezTo>
                    <a:pt x="9093" y="12477"/>
                    <a:pt x="9200" y="12475"/>
                    <a:pt x="9307" y="12475"/>
                  </a:cubicBezTo>
                  <a:close/>
                  <a:moveTo>
                    <a:pt x="8027" y="11927"/>
                  </a:moveTo>
                  <a:cubicBezTo>
                    <a:pt x="8084" y="11927"/>
                    <a:pt x="8139" y="11937"/>
                    <a:pt x="8190" y="11958"/>
                  </a:cubicBezTo>
                  <a:cubicBezTo>
                    <a:pt x="8613" y="12157"/>
                    <a:pt x="8638" y="13028"/>
                    <a:pt x="8240" y="13949"/>
                  </a:cubicBezTo>
                  <a:cubicBezTo>
                    <a:pt x="7894" y="14729"/>
                    <a:pt x="7340" y="15282"/>
                    <a:pt x="6923" y="15282"/>
                  </a:cubicBezTo>
                  <a:cubicBezTo>
                    <a:pt x="6861" y="15282"/>
                    <a:pt x="6802" y="15270"/>
                    <a:pt x="6746" y="15244"/>
                  </a:cubicBezTo>
                  <a:cubicBezTo>
                    <a:pt x="6323" y="15070"/>
                    <a:pt x="6323" y="14173"/>
                    <a:pt x="6697" y="13277"/>
                  </a:cubicBezTo>
                  <a:cubicBezTo>
                    <a:pt x="7047" y="12467"/>
                    <a:pt x="7609" y="11927"/>
                    <a:pt x="8027" y="11927"/>
                  </a:cubicBezTo>
                  <a:close/>
                  <a:moveTo>
                    <a:pt x="8613" y="13800"/>
                  </a:moveTo>
                  <a:lnTo>
                    <a:pt x="12148" y="15318"/>
                  </a:lnTo>
                  <a:lnTo>
                    <a:pt x="12148" y="15318"/>
                  </a:lnTo>
                  <a:lnTo>
                    <a:pt x="8763" y="14124"/>
                  </a:lnTo>
                  <a:cubicBezTo>
                    <a:pt x="8265" y="15219"/>
                    <a:pt x="7916" y="15418"/>
                    <a:pt x="7916" y="15418"/>
                  </a:cubicBezTo>
                  <a:lnTo>
                    <a:pt x="10679" y="17758"/>
                  </a:lnTo>
                  <a:lnTo>
                    <a:pt x="8588" y="15667"/>
                  </a:lnTo>
                  <a:lnTo>
                    <a:pt x="11227" y="17509"/>
                  </a:lnTo>
                  <a:cubicBezTo>
                    <a:pt x="10804" y="18330"/>
                    <a:pt x="10505" y="18828"/>
                    <a:pt x="10505" y="18828"/>
                  </a:cubicBezTo>
                  <a:cubicBezTo>
                    <a:pt x="7543" y="16787"/>
                    <a:pt x="6946" y="15468"/>
                    <a:pt x="6946" y="15468"/>
                  </a:cubicBezTo>
                  <a:lnTo>
                    <a:pt x="6921" y="15468"/>
                  </a:lnTo>
                  <a:cubicBezTo>
                    <a:pt x="8140" y="15194"/>
                    <a:pt x="8613" y="13800"/>
                    <a:pt x="8613" y="13800"/>
                  </a:cubicBezTo>
                  <a:close/>
                  <a:moveTo>
                    <a:pt x="4033" y="11361"/>
                  </a:moveTo>
                  <a:lnTo>
                    <a:pt x="4033" y="11361"/>
                  </a:lnTo>
                  <a:cubicBezTo>
                    <a:pt x="3859" y="11834"/>
                    <a:pt x="3660" y="12307"/>
                    <a:pt x="3486" y="12755"/>
                  </a:cubicBezTo>
                  <a:cubicBezTo>
                    <a:pt x="3311" y="13228"/>
                    <a:pt x="3137" y="13701"/>
                    <a:pt x="2963" y="14149"/>
                  </a:cubicBezTo>
                  <a:cubicBezTo>
                    <a:pt x="2789" y="14621"/>
                    <a:pt x="2639" y="15094"/>
                    <a:pt x="2515" y="15567"/>
                  </a:cubicBezTo>
                  <a:cubicBezTo>
                    <a:pt x="2366" y="16065"/>
                    <a:pt x="2241" y="16538"/>
                    <a:pt x="2142" y="17011"/>
                  </a:cubicBezTo>
                  <a:cubicBezTo>
                    <a:pt x="1918" y="17982"/>
                    <a:pt x="1843" y="18977"/>
                    <a:pt x="1967" y="19948"/>
                  </a:cubicBezTo>
                  <a:cubicBezTo>
                    <a:pt x="2042" y="20446"/>
                    <a:pt x="2216" y="20919"/>
                    <a:pt x="2490" y="21317"/>
                  </a:cubicBezTo>
                  <a:cubicBezTo>
                    <a:pt x="2639" y="21516"/>
                    <a:pt x="2814" y="21691"/>
                    <a:pt x="3013" y="21840"/>
                  </a:cubicBezTo>
                  <a:cubicBezTo>
                    <a:pt x="3212" y="21989"/>
                    <a:pt x="3436" y="22114"/>
                    <a:pt x="3660" y="22188"/>
                  </a:cubicBezTo>
                  <a:cubicBezTo>
                    <a:pt x="3411" y="22114"/>
                    <a:pt x="3187" y="22014"/>
                    <a:pt x="2963" y="21890"/>
                  </a:cubicBezTo>
                  <a:cubicBezTo>
                    <a:pt x="2764" y="21740"/>
                    <a:pt x="2565" y="21566"/>
                    <a:pt x="2415" y="21367"/>
                  </a:cubicBezTo>
                  <a:cubicBezTo>
                    <a:pt x="2092" y="20969"/>
                    <a:pt x="1893" y="20496"/>
                    <a:pt x="1793" y="19998"/>
                  </a:cubicBezTo>
                  <a:cubicBezTo>
                    <a:pt x="1644" y="18977"/>
                    <a:pt x="1694" y="17957"/>
                    <a:pt x="1918" y="16986"/>
                  </a:cubicBezTo>
                  <a:cubicBezTo>
                    <a:pt x="2142" y="15991"/>
                    <a:pt x="2440" y="15045"/>
                    <a:pt x="2814" y="14099"/>
                  </a:cubicBezTo>
                  <a:cubicBezTo>
                    <a:pt x="3162" y="13178"/>
                    <a:pt x="3585" y="12257"/>
                    <a:pt x="4033" y="11361"/>
                  </a:cubicBezTo>
                  <a:close/>
                  <a:moveTo>
                    <a:pt x="1146" y="19276"/>
                  </a:moveTo>
                  <a:cubicBezTo>
                    <a:pt x="1321" y="21911"/>
                    <a:pt x="2943" y="22836"/>
                    <a:pt x="4736" y="22836"/>
                  </a:cubicBezTo>
                  <a:cubicBezTo>
                    <a:pt x="6517" y="22836"/>
                    <a:pt x="8467" y="21923"/>
                    <a:pt x="9335" y="20869"/>
                  </a:cubicBezTo>
                  <a:lnTo>
                    <a:pt x="9335" y="20869"/>
                  </a:lnTo>
                  <a:cubicBezTo>
                    <a:pt x="8414" y="22313"/>
                    <a:pt x="7294" y="23657"/>
                    <a:pt x="6049" y="24852"/>
                  </a:cubicBezTo>
                  <a:lnTo>
                    <a:pt x="6025" y="24827"/>
                  </a:lnTo>
                  <a:cubicBezTo>
                    <a:pt x="5786" y="24816"/>
                    <a:pt x="5546" y="24811"/>
                    <a:pt x="5305" y="24811"/>
                  </a:cubicBezTo>
                  <a:cubicBezTo>
                    <a:pt x="4392" y="24811"/>
                    <a:pt x="3471" y="24883"/>
                    <a:pt x="2565" y="25001"/>
                  </a:cubicBezTo>
                  <a:cubicBezTo>
                    <a:pt x="3043" y="25574"/>
                    <a:pt x="3726" y="25884"/>
                    <a:pt x="4434" y="25884"/>
                  </a:cubicBezTo>
                  <a:cubicBezTo>
                    <a:pt x="4648" y="25884"/>
                    <a:pt x="4865" y="25855"/>
                    <a:pt x="5079" y="25798"/>
                  </a:cubicBezTo>
                  <a:lnTo>
                    <a:pt x="5079" y="25798"/>
                  </a:lnTo>
                  <a:cubicBezTo>
                    <a:pt x="4700" y="25943"/>
                    <a:pt x="4289" y="26032"/>
                    <a:pt x="3880" y="26032"/>
                  </a:cubicBezTo>
                  <a:cubicBezTo>
                    <a:pt x="2193" y="26032"/>
                    <a:pt x="525" y="24524"/>
                    <a:pt x="1146" y="19276"/>
                  </a:cubicBezTo>
                  <a:close/>
                  <a:moveTo>
                    <a:pt x="12185" y="1124"/>
                  </a:moveTo>
                  <a:cubicBezTo>
                    <a:pt x="12454" y="1124"/>
                    <a:pt x="12720" y="1176"/>
                    <a:pt x="12969" y="1280"/>
                  </a:cubicBezTo>
                  <a:cubicBezTo>
                    <a:pt x="12765" y="1195"/>
                    <a:pt x="12549" y="1156"/>
                    <a:pt x="12330" y="1156"/>
                  </a:cubicBezTo>
                  <a:cubicBezTo>
                    <a:pt x="12228" y="1156"/>
                    <a:pt x="12126" y="1165"/>
                    <a:pt x="12023" y="1180"/>
                  </a:cubicBezTo>
                  <a:cubicBezTo>
                    <a:pt x="11725" y="1205"/>
                    <a:pt x="11426" y="1305"/>
                    <a:pt x="11127" y="1429"/>
                  </a:cubicBezTo>
                  <a:cubicBezTo>
                    <a:pt x="10555" y="1703"/>
                    <a:pt x="10032" y="2052"/>
                    <a:pt x="9559" y="2475"/>
                  </a:cubicBezTo>
                  <a:cubicBezTo>
                    <a:pt x="8613" y="3321"/>
                    <a:pt x="7767" y="4267"/>
                    <a:pt x="7020" y="5287"/>
                  </a:cubicBezTo>
                  <a:cubicBezTo>
                    <a:pt x="4083" y="9444"/>
                    <a:pt x="2017" y="14149"/>
                    <a:pt x="947" y="19127"/>
                  </a:cubicBezTo>
                  <a:cubicBezTo>
                    <a:pt x="698" y="20371"/>
                    <a:pt x="573" y="21641"/>
                    <a:pt x="573" y="22910"/>
                  </a:cubicBezTo>
                  <a:cubicBezTo>
                    <a:pt x="598" y="23532"/>
                    <a:pt x="698" y="24155"/>
                    <a:pt x="872" y="24777"/>
                  </a:cubicBezTo>
                  <a:cubicBezTo>
                    <a:pt x="972" y="25076"/>
                    <a:pt x="1121" y="25350"/>
                    <a:pt x="1295" y="25598"/>
                  </a:cubicBezTo>
                  <a:cubicBezTo>
                    <a:pt x="1470" y="25872"/>
                    <a:pt x="1718" y="26096"/>
                    <a:pt x="2017" y="26221"/>
                  </a:cubicBezTo>
                  <a:cubicBezTo>
                    <a:pt x="1718" y="26096"/>
                    <a:pt x="1470" y="25897"/>
                    <a:pt x="1270" y="25623"/>
                  </a:cubicBezTo>
                  <a:cubicBezTo>
                    <a:pt x="1071" y="25350"/>
                    <a:pt x="922" y="25076"/>
                    <a:pt x="822" y="24777"/>
                  </a:cubicBezTo>
                  <a:cubicBezTo>
                    <a:pt x="623" y="24180"/>
                    <a:pt x="499" y="23532"/>
                    <a:pt x="474" y="22910"/>
                  </a:cubicBezTo>
                  <a:cubicBezTo>
                    <a:pt x="424" y="21641"/>
                    <a:pt x="524" y="20346"/>
                    <a:pt x="773" y="19102"/>
                  </a:cubicBezTo>
                  <a:cubicBezTo>
                    <a:pt x="1793" y="14074"/>
                    <a:pt x="3859" y="9345"/>
                    <a:pt x="6871" y="5188"/>
                  </a:cubicBezTo>
                  <a:cubicBezTo>
                    <a:pt x="7642" y="4167"/>
                    <a:pt x="8514" y="3221"/>
                    <a:pt x="9484" y="2400"/>
                  </a:cubicBezTo>
                  <a:cubicBezTo>
                    <a:pt x="9982" y="1977"/>
                    <a:pt x="10530" y="1653"/>
                    <a:pt x="11102" y="1379"/>
                  </a:cubicBezTo>
                  <a:cubicBezTo>
                    <a:pt x="11401" y="1255"/>
                    <a:pt x="11725" y="1180"/>
                    <a:pt x="12023" y="1131"/>
                  </a:cubicBezTo>
                  <a:cubicBezTo>
                    <a:pt x="12077" y="1126"/>
                    <a:pt x="12131" y="1124"/>
                    <a:pt x="12185" y="1124"/>
                  </a:cubicBezTo>
                  <a:close/>
                  <a:moveTo>
                    <a:pt x="12620" y="0"/>
                  </a:moveTo>
                  <a:cubicBezTo>
                    <a:pt x="12295" y="0"/>
                    <a:pt x="11963" y="75"/>
                    <a:pt x="11650" y="234"/>
                  </a:cubicBezTo>
                  <a:cubicBezTo>
                    <a:pt x="11003" y="459"/>
                    <a:pt x="10405" y="807"/>
                    <a:pt x="9883" y="1230"/>
                  </a:cubicBezTo>
                  <a:cubicBezTo>
                    <a:pt x="8787" y="2076"/>
                    <a:pt x="7817" y="3072"/>
                    <a:pt x="6970" y="4192"/>
                  </a:cubicBezTo>
                  <a:cubicBezTo>
                    <a:pt x="3585" y="8648"/>
                    <a:pt x="1295" y="13850"/>
                    <a:pt x="300" y="19376"/>
                  </a:cubicBezTo>
                  <a:cubicBezTo>
                    <a:pt x="51" y="20745"/>
                    <a:pt x="1" y="22139"/>
                    <a:pt x="100" y="23532"/>
                  </a:cubicBezTo>
                  <a:cubicBezTo>
                    <a:pt x="150" y="24205"/>
                    <a:pt x="300" y="24852"/>
                    <a:pt x="549" y="25499"/>
                  </a:cubicBezTo>
                  <a:cubicBezTo>
                    <a:pt x="843" y="26474"/>
                    <a:pt x="1735" y="27081"/>
                    <a:pt x="2673" y="27081"/>
                  </a:cubicBezTo>
                  <a:cubicBezTo>
                    <a:pt x="3004" y="27081"/>
                    <a:pt x="3341" y="27005"/>
                    <a:pt x="3660" y="26843"/>
                  </a:cubicBezTo>
                  <a:cubicBezTo>
                    <a:pt x="4282" y="26569"/>
                    <a:pt x="4880" y="26246"/>
                    <a:pt x="5402" y="25822"/>
                  </a:cubicBezTo>
                  <a:cubicBezTo>
                    <a:pt x="6473" y="24926"/>
                    <a:pt x="7418" y="23931"/>
                    <a:pt x="8240" y="22836"/>
                  </a:cubicBezTo>
                  <a:cubicBezTo>
                    <a:pt x="9932" y="20620"/>
                    <a:pt x="11326" y="18181"/>
                    <a:pt x="12422" y="15642"/>
                  </a:cubicBezTo>
                  <a:cubicBezTo>
                    <a:pt x="13567" y="13103"/>
                    <a:pt x="14388" y="10440"/>
                    <a:pt x="14886" y="7702"/>
                  </a:cubicBezTo>
                  <a:cubicBezTo>
                    <a:pt x="15135" y="6333"/>
                    <a:pt x="15234" y="4964"/>
                    <a:pt x="15160" y="3570"/>
                  </a:cubicBezTo>
                  <a:cubicBezTo>
                    <a:pt x="15110" y="2898"/>
                    <a:pt x="14960" y="2251"/>
                    <a:pt x="14736" y="1603"/>
                  </a:cubicBezTo>
                  <a:cubicBezTo>
                    <a:pt x="14459" y="623"/>
                    <a:pt x="13563" y="0"/>
                    <a:pt x="12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890;p52">
            <a:extLst>
              <a:ext uri="{FF2B5EF4-FFF2-40B4-BE49-F238E27FC236}">
                <a16:creationId xmlns:a16="http://schemas.microsoft.com/office/drawing/2014/main" id="{54B5DFB8-E4CE-5717-4ED1-AD2C417BA8A7}"/>
              </a:ext>
            </a:extLst>
          </p:cNvPr>
          <p:cNvSpPr txBox="1">
            <a:spLocks/>
          </p:cNvSpPr>
          <p:nvPr/>
        </p:nvSpPr>
        <p:spPr>
          <a:xfrm rot="-387">
            <a:off x="2513733" y="1535531"/>
            <a:ext cx="3098535"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500"/>
              <a:buFont typeface="Alfa Slab One"/>
              <a:buNone/>
              <a:defRPr sz="3500" b="0" i="0" u="none" strike="noStrike" cap="none">
                <a:solidFill>
                  <a:schemeClr val="lt2"/>
                </a:solidFill>
                <a:latin typeface="Alfa Slab One"/>
                <a:ea typeface="Alfa Slab One"/>
                <a:cs typeface="Alfa Slab One"/>
                <a:sym typeface="Alfa Slab On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2000" dirty="0" err="1"/>
              <a:t>Nguyễn</a:t>
            </a:r>
            <a:r>
              <a:rPr lang="en-US" sz="2000" dirty="0"/>
              <a:t> </a:t>
            </a:r>
            <a:r>
              <a:rPr lang="en-US" sz="2000" dirty="0" err="1" smtClean="0"/>
              <a:t>Văn</a:t>
            </a:r>
            <a:r>
              <a:rPr lang="en-US" sz="2000" dirty="0" smtClean="0"/>
              <a:t> </a:t>
            </a:r>
            <a:r>
              <a:rPr lang="en-US" sz="2000" dirty="0" err="1" smtClean="0"/>
              <a:t>Tùng</a:t>
            </a:r>
            <a:endParaRPr lang="en-US" sz="2000" dirty="0"/>
          </a:p>
        </p:txBody>
      </p:sp>
      <p:sp>
        <p:nvSpPr>
          <p:cNvPr id="8" name="Google Shape;1890;p52">
            <a:extLst>
              <a:ext uri="{FF2B5EF4-FFF2-40B4-BE49-F238E27FC236}">
                <a16:creationId xmlns:a16="http://schemas.microsoft.com/office/drawing/2014/main" id="{B1FCA064-838F-C084-2426-E37EFA408BD6}"/>
              </a:ext>
            </a:extLst>
          </p:cNvPr>
          <p:cNvSpPr txBox="1">
            <a:spLocks/>
          </p:cNvSpPr>
          <p:nvPr/>
        </p:nvSpPr>
        <p:spPr>
          <a:xfrm rot="-387">
            <a:off x="2484261" y="2435930"/>
            <a:ext cx="3040683" cy="3660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500"/>
              <a:buFont typeface="Alfa Slab One"/>
              <a:buNone/>
              <a:defRPr sz="3500" b="0" i="0" u="none" strike="noStrike" cap="none">
                <a:solidFill>
                  <a:schemeClr val="lt2"/>
                </a:solidFill>
                <a:latin typeface="Alfa Slab One"/>
                <a:ea typeface="Alfa Slab One"/>
                <a:cs typeface="Alfa Slab One"/>
                <a:sym typeface="Alfa Slab On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2000" dirty="0" err="1" smtClean="0"/>
              <a:t>Phạm</a:t>
            </a:r>
            <a:r>
              <a:rPr lang="en-US" sz="2000" dirty="0" smtClean="0"/>
              <a:t> </a:t>
            </a:r>
            <a:r>
              <a:rPr lang="en-US" sz="2000" dirty="0" err="1" smtClean="0"/>
              <a:t>Anh</a:t>
            </a:r>
            <a:r>
              <a:rPr lang="en-US" sz="2000" dirty="0" smtClean="0"/>
              <a:t> </a:t>
            </a:r>
            <a:r>
              <a:rPr lang="en-US" sz="2000" dirty="0" err="1" smtClean="0"/>
              <a:t>Tuấn</a:t>
            </a:r>
            <a:endParaRPr lang="en-US" sz="2000" dirty="0"/>
          </a:p>
        </p:txBody>
      </p:sp>
      <p:grpSp>
        <p:nvGrpSpPr>
          <p:cNvPr id="1931" name="Google Shape;49;p15">
            <a:extLst>
              <a:ext uri="{FF2B5EF4-FFF2-40B4-BE49-F238E27FC236}">
                <a16:creationId xmlns:a16="http://schemas.microsoft.com/office/drawing/2014/main" id="{CD6D7A98-B3D5-C6DC-2B77-4F18B1FEC2D9}"/>
              </a:ext>
            </a:extLst>
          </p:cNvPr>
          <p:cNvGrpSpPr/>
          <p:nvPr/>
        </p:nvGrpSpPr>
        <p:grpSpPr>
          <a:xfrm>
            <a:off x="6431110" y="666760"/>
            <a:ext cx="1898770" cy="3837079"/>
            <a:chOff x="6091785" y="1054075"/>
            <a:chExt cx="2466427" cy="5036339"/>
          </a:xfrm>
        </p:grpSpPr>
        <p:sp>
          <p:nvSpPr>
            <p:cNvPr id="1936" name="Google Shape;50;p15">
              <a:extLst>
                <a:ext uri="{FF2B5EF4-FFF2-40B4-BE49-F238E27FC236}">
                  <a16:creationId xmlns:a16="http://schemas.microsoft.com/office/drawing/2014/main" id="{9B4677F2-AF58-9AF2-01A2-CCC5255D6667}"/>
                </a:ext>
              </a:extLst>
            </p:cNvPr>
            <p:cNvSpPr/>
            <p:nvPr/>
          </p:nvSpPr>
          <p:spPr>
            <a:xfrm>
              <a:off x="8532497" y="2235713"/>
              <a:ext cx="25714" cy="373469"/>
            </a:xfrm>
            <a:custGeom>
              <a:avLst/>
              <a:gdLst/>
              <a:ahLst/>
              <a:cxnLst/>
              <a:rect l="l" t="t" r="r" b="b"/>
              <a:pathLst>
                <a:path w="84" h="1220" extrusionOk="0">
                  <a:moveTo>
                    <a:pt x="0" y="0"/>
                  </a:moveTo>
                  <a:lnTo>
                    <a:pt x="0" y="1219"/>
                  </a:lnTo>
                  <a:lnTo>
                    <a:pt x="39" y="1219"/>
                  </a:lnTo>
                  <a:cubicBezTo>
                    <a:pt x="64" y="1219"/>
                    <a:pt x="83" y="1200"/>
                    <a:pt x="83" y="1175"/>
                  </a:cubicBezTo>
                  <a:lnTo>
                    <a:pt x="83" y="44"/>
                  </a:lnTo>
                  <a:cubicBezTo>
                    <a:pt x="83" y="20"/>
                    <a:pt x="64" y="0"/>
                    <a:pt x="39" y="0"/>
                  </a:cubicBez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51;p15">
              <a:extLst>
                <a:ext uri="{FF2B5EF4-FFF2-40B4-BE49-F238E27FC236}">
                  <a16:creationId xmlns:a16="http://schemas.microsoft.com/office/drawing/2014/main" id="{085732F6-4A31-3BD0-F3DD-8094475FA93E}"/>
                </a:ext>
              </a:extLst>
            </p:cNvPr>
            <p:cNvSpPr/>
            <p:nvPr/>
          </p:nvSpPr>
          <p:spPr>
            <a:xfrm>
              <a:off x="6118723" y="1054087"/>
              <a:ext cx="2414082" cy="5036327"/>
            </a:xfrm>
            <a:custGeom>
              <a:avLst/>
              <a:gdLst/>
              <a:ahLst/>
              <a:cxnLst/>
              <a:rect l="l" t="t" r="r" b="b"/>
              <a:pathLst>
                <a:path w="7886" h="16452" extrusionOk="0">
                  <a:moveTo>
                    <a:pt x="994" y="1"/>
                  </a:moveTo>
                  <a:cubicBezTo>
                    <a:pt x="446" y="1"/>
                    <a:pt x="0" y="447"/>
                    <a:pt x="0" y="995"/>
                  </a:cubicBezTo>
                  <a:lnTo>
                    <a:pt x="0" y="2342"/>
                  </a:lnTo>
                  <a:lnTo>
                    <a:pt x="0" y="2724"/>
                  </a:lnTo>
                  <a:lnTo>
                    <a:pt x="0" y="3434"/>
                  </a:lnTo>
                  <a:lnTo>
                    <a:pt x="0" y="4658"/>
                  </a:lnTo>
                  <a:lnTo>
                    <a:pt x="0" y="4957"/>
                  </a:lnTo>
                  <a:lnTo>
                    <a:pt x="0" y="6181"/>
                  </a:lnTo>
                  <a:lnTo>
                    <a:pt x="0" y="15457"/>
                  </a:lnTo>
                  <a:cubicBezTo>
                    <a:pt x="0" y="16006"/>
                    <a:pt x="446" y="16451"/>
                    <a:pt x="994" y="16451"/>
                  </a:cubicBezTo>
                  <a:lnTo>
                    <a:pt x="6886" y="16451"/>
                  </a:lnTo>
                  <a:cubicBezTo>
                    <a:pt x="7439" y="16451"/>
                    <a:pt x="7885" y="16006"/>
                    <a:pt x="7885" y="15457"/>
                  </a:cubicBezTo>
                  <a:lnTo>
                    <a:pt x="7885" y="5079"/>
                  </a:lnTo>
                  <a:lnTo>
                    <a:pt x="7885" y="3860"/>
                  </a:lnTo>
                  <a:lnTo>
                    <a:pt x="7885" y="995"/>
                  </a:lnTo>
                  <a:cubicBezTo>
                    <a:pt x="7885" y="447"/>
                    <a:pt x="7439" y="1"/>
                    <a:pt x="6886" y="1"/>
                  </a:cubicBezTo>
                  <a:lnTo>
                    <a:pt x="5946" y="1"/>
                  </a:lnTo>
                  <a:lnTo>
                    <a:pt x="5946" y="265"/>
                  </a:lnTo>
                  <a:lnTo>
                    <a:pt x="6866" y="265"/>
                  </a:lnTo>
                  <a:cubicBezTo>
                    <a:pt x="7302" y="265"/>
                    <a:pt x="7655" y="618"/>
                    <a:pt x="7655" y="1054"/>
                  </a:cubicBezTo>
                  <a:lnTo>
                    <a:pt x="7655" y="15398"/>
                  </a:lnTo>
                  <a:cubicBezTo>
                    <a:pt x="7655" y="15834"/>
                    <a:pt x="7302" y="16187"/>
                    <a:pt x="6866" y="16187"/>
                  </a:cubicBezTo>
                  <a:lnTo>
                    <a:pt x="1014" y="16187"/>
                  </a:lnTo>
                  <a:cubicBezTo>
                    <a:pt x="578" y="16187"/>
                    <a:pt x="226" y="15834"/>
                    <a:pt x="226" y="15398"/>
                  </a:cubicBezTo>
                  <a:lnTo>
                    <a:pt x="226" y="1054"/>
                  </a:lnTo>
                  <a:cubicBezTo>
                    <a:pt x="226" y="618"/>
                    <a:pt x="578" y="265"/>
                    <a:pt x="1014" y="265"/>
                  </a:cubicBezTo>
                  <a:lnTo>
                    <a:pt x="1935" y="265"/>
                  </a:lnTo>
                  <a:lnTo>
                    <a:pt x="1935"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52;p15">
              <a:extLst>
                <a:ext uri="{FF2B5EF4-FFF2-40B4-BE49-F238E27FC236}">
                  <a16:creationId xmlns:a16="http://schemas.microsoft.com/office/drawing/2014/main" id="{5375CE04-D901-3098-2D68-A1A3EAE98E7C}"/>
                </a:ext>
              </a:extLst>
            </p:cNvPr>
            <p:cNvSpPr/>
            <p:nvPr/>
          </p:nvSpPr>
          <p:spPr>
            <a:xfrm>
              <a:off x="6187601" y="1135209"/>
              <a:ext cx="2274490" cy="4874082"/>
            </a:xfrm>
            <a:custGeom>
              <a:avLst/>
              <a:gdLst/>
              <a:ahLst/>
              <a:cxnLst/>
              <a:rect l="l" t="t" r="r" b="b"/>
              <a:pathLst>
                <a:path w="7430" h="15922" extrusionOk="0">
                  <a:moveTo>
                    <a:pt x="789" y="0"/>
                  </a:moveTo>
                  <a:cubicBezTo>
                    <a:pt x="353" y="0"/>
                    <a:pt x="1" y="353"/>
                    <a:pt x="1" y="789"/>
                  </a:cubicBezTo>
                  <a:lnTo>
                    <a:pt x="1" y="15133"/>
                  </a:lnTo>
                  <a:cubicBezTo>
                    <a:pt x="1" y="15569"/>
                    <a:pt x="353" y="15922"/>
                    <a:pt x="789" y="15922"/>
                  </a:cubicBezTo>
                  <a:lnTo>
                    <a:pt x="6641" y="15922"/>
                  </a:lnTo>
                  <a:cubicBezTo>
                    <a:pt x="7077" y="15922"/>
                    <a:pt x="7430" y="15569"/>
                    <a:pt x="7430" y="15133"/>
                  </a:cubicBezTo>
                  <a:lnTo>
                    <a:pt x="7430" y="789"/>
                  </a:lnTo>
                  <a:cubicBezTo>
                    <a:pt x="7430" y="353"/>
                    <a:pt x="7077" y="0"/>
                    <a:pt x="6641" y="0"/>
                  </a:cubicBezTo>
                  <a:lnTo>
                    <a:pt x="5721" y="0"/>
                  </a:lnTo>
                  <a:lnTo>
                    <a:pt x="5721" y="265"/>
                  </a:lnTo>
                  <a:cubicBezTo>
                    <a:pt x="5721" y="485"/>
                    <a:pt x="5544" y="666"/>
                    <a:pt x="5324" y="666"/>
                  </a:cubicBezTo>
                  <a:lnTo>
                    <a:pt x="2111" y="666"/>
                  </a:lnTo>
                  <a:cubicBezTo>
                    <a:pt x="1891" y="666"/>
                    <a:pt x="1710" y="485"/>
                    <a:pt x="1710" y="265"/>
                  </a:cubicBezTo>
                  <a:lnTo>
                    <a:pt x="1710" y="0"/>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53;p15">
              <a:extLst>
                <a:ext uri="{FF2B5EF4-FFF2-40B4-BE49-F238E27FC236}">
                  <a16:creationId xmlns:a16="http://schemas.microsoft.com/office/drawing/2014/main" id="{51EBE468-EE3A-E0B1-7171-7EC9AEAB0377}"/>
                </a:ext>
              </a:extLst>
            </p:cNvPr>
            <p:cNvSpPr/>
            <p:nvPr/>
          </p:nvSpPr>
          <p:spPr>
            <a:xfrm>
              <a:off x="6705225" y="1054075"/>
              <a:ext cx="1239247" cy="285325"/>
            </a:xfrm>
            <a:custGeom>
              <a:avLst/>
              <a:gdLst/>
              <a:ahLst/>
              <a:cxnLst/>
              <a:rect l="l" t="t" r="r" b="b"/>
              <a:pathLst>
                <a:path w="4012" h="932" extrusionOk="0">
                  <a:moveTo>
                    <a:pt x="2503" y="471"/>
                  </a:moveTo>
                  <a:cubicBezTo>
                    <a:pt x="2547" y="471"/>
                    <a:pt x="2582" y="505"/>
                    <a:pt x="2582" y="549"/>
                  </a:cubicBezTo>
                  <a:cubicBezTo>
                    <a:pt x="2582" y="589"/>
                    <a:pt x="2547" y="623"/>
                    <a:pt x="2503" y="623"/>
                  </a:cubicBezTo>
                  <a:lnTo>
                    <a:pt x="1509" y="623"/>
                  </a:lnTo>
                  <a:cubicBezTo>
                    <a:pt x="1470" y="623"/>
                    <a:pt x="1431" y="589"/>
                    <a:pt x="1431" y="549"/>
                  </a:cubicBezTo>
                  <a:cubicBezTo>
                    <a:pt x="1431" y="505"/>
                    <a:pt x="1470" y="471"/>
                    <a:pt x="1509" y="471"/>
                  </a:cubicBezTo>
                  <a:close/>
                  <a:moveTo>
                    <a:pt x="2924" y="461"/>
                  </a:moveTo>
                  <a:cubicBezTo>
                    <a:pt x="2973" y="461"/>
                    <a:pt x="3013" y="500"/>
                    <a:pt x="3013" y="549"/>
                  </a:cubicBezTo>
                  <a:cubicBezTo>
                    <a:pt x="3013" y="593"/>
                    <a:pt x="2973" y="633"/>
                    <a:pt x="2924" y="633"/>
                  </a:cubicBezTo>
                  <a:cubicBezTo>
                    <a:pt x="2876" y="633"/>
                    <a:pt x="2836" y="593"/>
                    <a:pt x="2836" y="549"/>
                  </a:cubicBezTo>
                  <a:cubicBezTo>
                    <a:pt x="2836" y="500"/>
                    <a:pt x="2876" y="461"/>
                    <a:pt x="2924" y="461"/>
                  </a:cubicBezTo>
                  <a:close/>
                  <a:moveTo>
                    <a:pt x="1" y="1"/>
                  </a:moveTo>
                  <a:lnTo>
                    <a:pt x="1" y="265"/>
                  </a:lnTo>
                  <a:lnTo>
                    <a:pt x="1" y="530"/>
                  </a:lnTo>
                  <a:cubicBezTo>
                    <a:pt x="1" y="750"/>
                    <a:pt x="182" y="931"/>
                    <a:pt x="402" y="931"/>
                  </a:cubicBezTo>
                  <a:lnTo>
                    <a:pt x="3615" y="931"/>
                  </a:lnTo>
                  <a:cubicBezTo>
                    <a:pt x="3835" y="931"/>
                    <a:pt x="4012" y="750"/>
                    <a:pt x="4012" y="530"/>
                  </a:cubicBezTo>
                  <a:lnTo>
                    <a:pt x="4012" y="265"/>
                  </a:lnTo>
                  <a:lnTo>
                    <a:pt x="4012"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54;p15">
              <a:extLst>
                <a:ext uri="{FF2B5EF4-FFF2-40B4-BE49-F238E27FC236}">
                  <a16:creationId xmlns:a16="http://schemas.microsoft.com/office/drawing/2014/main" id="{33F7D9F1-1F8C-0A44-D6B6-13FC398B6E13}"/>
                </a:ext>
              </a:extLst>
            </p:cNvPr>
            <p:cNvSpPr/>
            <p:nvPr/>
          </p:nvSpPr>
          <p:spPr>
            <a:xfrm>
              <a:off x="6136479" y="1073679"/>
              <a:ext cx="2378266" cy="4997144"/>
            </a:xfrm>
            <a:custGeom>
              <a:avLst/>
              <a:gdLst/>
              <a:ahLst/>
              <a:cxnLst/>
              <a:rect l="l" t="t" r="r" b="b"/>
              <a:pathLst>
                <a:path w="7769" h="16324" extrusionOk="0">
                  <a:moveTo>
                    <a:pt x="6755" y="16324"/>
                  </a:moveTo>
                  <a:lnTo>
                    <a:pt x="1010" y="16324"/>
                  </a:lnTo>
                  <a:cubicBezTo>
                    <a:pt x="452" y="16324"/>
                    <a:pt x="1" y="15863"/>
                    <a:pt x="1" y="15300"/>
                  </a:cubicBezTo>
                  <a:lnTo>
                    <a:pt x="1" y="1024"/>
                  </a:lnTo>
                  <a:cubicBezTo>
                    <a:pt x="1" y="461"/>
                    <a:pt x="452" y="1"/>
                    <a:pt x="1010" y="1"/>
                  </a:cubicBezTo>
                  <a:lnTo>
                    <a:pt x="6755" y="1"/>
                  </a:lnTo>
                  <a:cubicBezTo>
                    <a:pt x="7313" y="1"/>
                    <a:pt x="7768" y="461"/>
                    <a:pt x="7768" y="1024"/>
                  </a:cubicBezTo>
                  <a:lnTo>
                    <a:pt x="7768" y="15300"/>
                  </a:lnTo>
                  <a:cubicBezTo>
                    <a:pt x="7768" y="15863"/>
                    <a:pt x="7313" y="16324"/>
                    <a:pt x="6755" y="16324"/>
                  </a:cubicBezTo>
                  <a:close/>
                  <a:moveTo>
                    <a:pt x="1010" y="79"/>
                  </a:moveTo>
                  <a:cubicBezTo>
                    <a:pt x="496" y="79"/>
                    <a:pt x="79" y="500"/>
                    <a:pt x="79" y="1024"/>
                  </a:cubicBezTo>
                  <a:lnTo>
                    <a:pt x="79" y="15300"/>
                  </a:lnTo>
                  <a:cubicBezTo>
                    <a:pt x="79" y="15819"/>
                    <a:pt x="496" y="16245"/>
                    <a:pt x="1010" y="16245"/>
                  </a:cubicBezTo>
                  <a:lnTo>
                    <a:pt x="6755" y="16245"/>
                  </a:lnTo>
                  <a:cubicBezTo>
                    <a:pt x="7269" y="16245"/>
                    <a:pt x="7685" y="15819"/>
                    <a:pt x="7685" y="15300"/>
                  </a:cubicBezTo>
                  <a:lnTo>
                    <a:pt x="7685" y="1024"/>
                  </a:lnTo>
                  <a:cubicBezTo>
                    <a:pt x="7685" y="500"/>
                    <a:pt x="7269" y="79"/>
                    <a:pt x="6755" y="79"/>
                  </a:cubicBezTo>
                  <a:lnTo>
                    <a:pt x="1010" y="79"/>
                  </a:lnTo>
                  <a:close/>
                </a:path>
              </a:pathLst>
            </a:custGeom>
            <a:solidFill>
              <a:srgbClr val="BFC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55;p15">
              <a:extLst>
                <a:ext uri="{FF2B5EF4-FFF2-40B4-BE49-F238E27FC236}">
                  <a16:creationId xmlns:a16="http://schemas.microsoft.com/office/drawing/2014/main" id="{AB185C4E-A9FC-BC16-B5F8-FC84C10FA873}"/>
                </a:ext>
              </a:extLst>
            </p:cNvPr>
            <p:cNvSpPr/>
            <p:nvPr/>
          </p:nvSpPr>
          <p:spPr>
            <a:xfrm>
              <a:off x="7581626" y="1195209"/>
              <a:ext cx="54184" cy="52653"/>
            </a:xfrm>
            <a:custGeom>
              <a:avLst/>
              <a:gdLst/>
              <a:ahLst/>
              <a:cxnLst/>
              <a:rect l="l" t="t" r="r" b="b"/>
              <a:pathLst>
                <a:path w="177" h="172" extrusionOk="0">
                  <a:moveTo>
                    <a:pt x="88" y="0"/>
                  </a:moveTo>
                  <a:cubicBezTo>
                    <a:pt x="40" y="0"/>
                    <a:pt x="0" y="39"/>
                    <a:pt x="0" y="88"/>
                  </a:cubicBezTo>
                  <a:cubicBezTo>
                    <a:pt x="0" y="132"/>
                    <a:pt x="40" y="172"/>
                    <a:pt x="88" y="172"/>
                  </a:cubicBezTo>
                  <a:cubicBezTo>
                    <a:pt x="137" y="172"/>
                    <a:pt x="177" y="132"/>
                    <a:pt x="177" y="88"/>
                  </a:cubicBezTo>
                  <a:cubicBezTo>
                    <a:pt x="177" y="39"/>
                    <a:pt x="137" y="0"/>
                    <a:pt x="8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56;p15">
              <a:extLst>
                <a:ext uri="{FF2B5EF4-FFF2-40B4-BE49-F238E27FC236}">
                  <a16:creationId xmlns:a16="http://schemas.microsoft.com/office/drawing/2014/main" id="{CAD82014-3345-54CD-33CC-DBF825DADFCE}"/>
                </a:ext>
              </a:extLst>
            </p:cNvPr>
            <p:cNvSpPr/>
            <p:nvPr/>
          </p:nvSpPr>
          <p:spPr>
            <a:xfrm>
              <a:off x="7148519" y="1197964"/>
              <a:ext cx="352653" cy="46837"/>
            </a:xfrm>
            <a:custGeom>
              <a:avLst/>
              <a:gdLst/>
              <a:ahLst/>
              <a:cxnLst/>
              <a:rect l="l" t="t" r="r" b="b"/>
              <a:pathLst>
                <a:path w="1152" h="153" extrusionOk="0">
                  <a:moveTo>
                    <a:pt x="79" y="1"/>
                  </a:moveTo>
                  <a:cubicBezTo>
                    <a:pt x="40" y="1"/>
                    <a:pt x="1" y="35"/>
                    <a:pt x="1" y="79"/>
                  </a:cubicBezTo>
                  <a:cubicBezTo>
                    <a:pt x="1" y="119"/>
                    <a:pt x="40" y="153"/>
                    <a:pt x="79" y="153"/>
                  </a:cubicBezTo>
                  <a:lnTo>
                    <a:pt x="1073" y="153"/>
                  </a:lnTo>
                  <a:cubicBezTo>
                    <a:pt x="1117" y="153"/>
                    <a:pt x="1152" y="119"/>
                    <a:pt x="1152" y="79"/>
                  </a:cubicBezTo>
                  <a:cubicBezTo>
                    <a:pt x="1152" y="35"/>
                    <a:pt x="1117" y="1"/>
                    <a:pt x="1073"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57;p15">
              <a:extLst>
                <a:ext uri="{FF2B5EF4-FFF2-40B4-BE49-F238E27FC236}">
                  <a16:creationId xmlns:a16="http://schemas.microsoft.com/office/drawing/2014/main" id="{07C0742C-E95A-4343-86A4-90E9A09DE2FE}"/>
                </a:ext>
              </a:extLst>
            </p:cNvPr>
            <p:cNvSpPr/>
            <p:nvPr/>
          </p:nvSpPr>
          <p:spPr>
            <a:xfrm>
              <a:off x="6091785" y="2571528"/>
              <a:ext cx="27245" cy="375000"/>
            </a:xfrm>
            <a:custGeom>
              <a:avLst/>
              <a:gdLst/>
              <a:ahLst/>
              <a:cxnLst/>
              <a:rect l="l" t="t" r="r" b="b"/>
              <a:pathLst>
                <a:path w="89" h="1225" extrusionOk="0">
                  <a:moveTo>
                    <a:pt x="44" y="0"/>
                  </a:moveTo>
                  <a:cubicBezTo>
                    <a:pt x="20" y="0"/>
                    <a:pt x="0" y="20"/>
                    <a:pt x="0" y="49"/>
                  </a:cubicBezTo>
                  <a:lnTo>
                    <a:pt x="0" y="1180"/>
                  </a:lnTo>
                  <a:cubicBezTo>
                    <a:pt x="0" y="1205"/>
                    <a:pt x="20" y="1224"/>
                    <a:pt x="44" y="1224"/>
                  </a:cubicBezTo>
                  <a:lnTo>
                    <a:pt x="88" y="1224"/>
                  </a:lnTo>
                  <a:lnTo>
                    <a:pt x="88" y="0"/>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58;p15">
              <a:extLst>
                <a:ext uri="{FF2B5EF4-FFF2-40B4-BE49-F238E27FC236}">
                  <a16:creationId xmlns:a16="http://schemas.microsoft.com/office/drawing/2014/main" id="{0DF0E528-E7F6-A548-69B7-1CEDA344B7F6}"/>
                </a:ext>
              </a:extLst>
            </p:cNvPr>
            <p:cNvSpPr/>
            <p:nvPr/>
          </p:nvSpPr>
          <p:spPr>
            <a:xfrm>
              <a:off x="6091785" y="2105000"/>
              <a:ext cx="27245" cy="375306"/>
            </a:xfrm>
            <a:custGeom>
              <a:avLst/>
              <a:gdLst/>
              <a:ahLst/>
              <a:cxnLst/>
              <a:rect l="l" t="t" r="r" b="b"/>
              <a:pathLst>
                <a:path w="89" h="1226" extrusionOk="0">
                  <a:moveTo>
                    <a:pt x="44" y="1"/>
                  </a:moveTo>
                  <a:cubicBezTo>
                    <a:pt x="20" y="1"/>
                    <a:pt x="0" y="21"/>
                    <a:pt x="0" y="45"/>
                  </a:cubicBezTo>
                  <a:lnTo>
                    <a:pt x="0" y="1181"/>
                  </a:lnTo>
                  <a:cubicBezTo>
                    <a:pt x="0" y="1206"/>
                    <a:pt x="20" y="1225"/>
                    <a:pt x="44" y="1225"/>
                  </a:cubicBezTo>
                  <a:lnTo>
                    <a:pt x="88" y="1225"/>
                  </a:lnTo>
                  <a:lnTo>
                    <a:pt x="88"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59;p15">
              <a:extLst>
                <a:ext uri="{FF2B5EF4-FFF2-40B4-BE49-F238E27FC236}">
                  <a16:creationId xmlns:a16="http://schemas.microsoft.com/office/drawing/2014/main" id="{162CE780-670B-5058-6EE8-8C523C31480E}"/>
                </a:ext>
              </a:extLst>
            </p:cNvPr>
            <p:cNvSpPr/>
            <p:nvPr/>
          </p:nvSpPr>
          <p:spPr>
            <a:xfrm>
              <a:off x="6091785" y="1770716"/>
              <a:ext cx="27245" cy="117245"/>
            </a:xfrm>
            <a:custGeom>
              <a:avLst/>
              <a:gdLst/>
              <a:ahLst/>
              <a:cxnLst/>
              <a:rect l="l" t="t" r="r" b="b"/>
              <a:pathLst>
                <a:path w="89" h="383" extrusionOk="0">
                  <a:moveTo>
                    <a:pt x="44" y="1"/>
                  </a:moveTo>
                  <a:cubicBezTo>
                    <a:pt x="20" y="1"/>
                    <a:pt x="0" y="20"/>
                    <a:pt x="0" y="45"/>
                  </a:cubicBezTo>
                  <a:lnTo>
                    <a:pt x="0" y="339"/>
                  </a:lnTo>
                  <a:cubicBezTo>
                    <a:pt x="0" y="363"/>
                    <a:pt x="20" y="383"/>
                    <a:pt x="44" y="383"/>
                  </a:cubicBezTo>
                  <a:lnTo>
                    <a:pt x="88" y="383"/>
                  </a:lnTo>
                  <a:lnTo>
                    <a:pt x="88"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60;p15">
              <a:extLst>
                <a:ext uri="{FF2B5EF4-FFF2-40B4-BE49-F238E27FC236}">
                  <a16:creationId xmlns:a16="http://schemas.microsoft.com/office/drawing/2014/main" id="{381D6F02-0792-54EF-79E5-BAB0C2FE57E1}"/>
                </a:ext>
              </a:extLst>
            </p:cNvPr>
            <p:cNvSpPr/>
            <p:nvPr/>
          </p:nvSpPr>
          <p:spPr>
            <a:xfrm>
              <a:off x="6772294" y="2149999"/>
              <a:ext cx="285306" cy="465306"/>
            </a:xfrm>
            <a:custGeom>
              <a:avLst/>
              <a:gdLst/>
              <a:ahLst/>
              <a:cxnLst/>
              <a:rect l="l" t="t" r="r" b="b"/>
              <a:pathLst>
                <a:path w="932" h="1520" extrusionOk="0">
                  <a:moveTo>
                    <a:pt x="471" y="74"/>
                  </a:moveTo>
                  <a:cubicBezTo>
                    <a:pt x="686" y="74"/>
                    <a:pt x="858" y="236"/>
                    <a:pt x="858" y="510"/>
                  </a:cubicBezTo>
                  <a:lnTo>
                    <a:pt x="858" y="530"/>
                  </a:lnTo>
                  <a:cubicBezTo>
                    <a:pt x="858" y="564"/>
                    <a:pt x="853" y="598"/>
                    <a:pt x="848" y="633"/>
                  </a:cubicBezTo>
                  <a:cubicBezTo>
                    <a:pt x="779" y="775"/>
                    <a:pt x="637" y="873"/>
                    <a:pt x="461" y="873"/>
                  </a:cubicBezTo>
                  <a:lnTo>
                    <a:pt x="451" y="873"/>
                  </a:lnTo>
                  <a:cubicBezTo>
                    <a:pt x="226" y="873"/>
                    <a:pt x="79" y="735"/>
                    <a:pt x="79" y="491"/>
                  </a:cubicBezTo>
                  <a:lnTo>
                    <a:pt x="79" y="456"/>
                  </a:lnTo>
                  <a:cubicBezTo>
                    <a:pt x="79" y="211"/>
                    <a:pt x="226" y="74"/>
                    <a:pt x="461" y="74"/>
                  </a:cubicBezTo>
                  <a:close/>
                  <a:moveTo>
                    <a:pt x="466" y="1"/>
                  </a:moveTo>
                  <a:cubicBezTo>
                    <a:pt x="196" y="1"/>
                    <a:pt x="1" y="143"/>
                    <a:pt x="1" y="466"/>
                  </a:cubicBezTo>
                  <a:lnTo>
                    <a:pt x="1" y="486"/>
                  </a:lnTo>
                  <a:cubicBezTo>
                    <a:pt x="1" y="804"/>
                    <a:pt x="196" y="951"/>
                    <a:pt x="456" y="951"/>
                  </a:cubicBezTo>
                  <a:cubicBezTo>
                    <a:pt x="618" y="951"/>
                    <a:pt x="745" y="877"/>
                    <a:pt x="828" y="770"/>
                  </a:cubicBezTo>
                  <a:lnTo>
                    <a:pt x="828" y="770"/>
                  </a:lnTo>
                  <a:cubicBezTo>
                    <a:pt x="804" y="902"/>
                    <a:pt x="750" y="1039"/>
                    <a:pt x="657" y="1157"/>
                  </a:cubicBezTo>
                  <a:cubicBezTo>
                    <a:pt x="500" y="1367"/>
                    <a:pt x="255" y="1446"/>
                    <a:pt x="64" y="1446"/>
                  </a:cubicBezTo>
                  <a:lnTo>
                    <a:pt x="64" y="1519"/>
                  </a:lnTo>
                  <a:cubicBezTo>
                    <a:pt x="285" y="1519"/>
                    <a:pt x="559" y="1426"/>
                    <a:pt x="720" y="1206"/>
                  </a:cubicBezTo>
                  <a:cubicBezTo>
                    <a:pt x="882" y="995"/>
                    <a:pt x="931" y="765"/>
                    <a:pt x="931" y="530"/>
                  </a:cubicBezTo>
                  <a:lnTo>
                    <a:pt x="931" y="510"/>
                  </a:lnTo>
                  <a:cubicBezTo>
                    <a:pt x="931" y="177"/>
                    <a:pt x="720" y="1"/>
                    <a:pt x="466"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61;p15">
              <a:extLst>
                <a:ext uri="{FF2B5EF4-FFF2-40B4-BE49-F238E27FC236}">
                  <a16:creationId xmlns:a16="http://schemas.microsoft.com/office/drawing/2014/main" id="{C2C5D682-28EB-4CA6-50AD-B6BDD538F0BE}"/>
                </a:ext>
              </a:extLst>
            </p:cNvPr>
            <p:cNvSpPr/>
            <p:nvPr/>
          </p:nvSpPr>
          <p:spPr>
            <a:xfrm>
              <a:off x="7133519" y="2364590"/>
              <a:ext cx="34898" cy="244592"/>
            </a:xfrm>
            <a:custGeom>
              <a:avLst/>
              <a:gdLst/>
              <a:ahLst/>
              <a:cxnLst/>
              <a:rect l="l" t="t" r="r" b="b"/>
              <a:pathLst>
                <a:path w="114" h="799" extrusionOk="0">
                  <a:moveTo>
                    <a:pt x="1" y="0"/>
                  </a:moveTo>
                  <a:lnTo>
                    <a:pt x="1" y="113"/>
                  </a:lnTo>
                  <a:lnTo>
                    <a:pt x="113" y="113"/>
                  </a:lnTo>
                  <a:lnTo>
                    <a:pt x="113" y="0"/>
                  </a:lnTo>
                  <a:close/>
                  <a:moveTo>
                    <a:pt x="1" y="686"/>
                  </a:moveTo>
                  <a:lnTo>
                    <a:pt x="1" y="798"/>
                  </a:lnTo>
                  <a:lnTo>
                    <a:pt x="113" y="798"/>
                  </a:lnTo>
                  <a:lnTo>
                    <a:pt x="113" y="686"/>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62;p15">
              <a:extLst>
                <a:ext uri="{FF2B5EF4-FFF2-40B4-BE49-F238E27FC236}">
                  <a16:creationId xmlns:a16="http://schemas.microsoft.com/office/drawing/2014/main" id="{21E381BC-C3D9-4FC7-93C2-9B9ED0101A54}"/>
                </a:ext>
              </a:extLst>
            </p:cNvPr>
            <p:cNvSpPr/>
            <p:nvPr/>
          </p:nvSpPr>
          <p:spPr>
            <a:xfrm>
              <a:off x="7229641" y="2154591"/>
              <a:ext cx="307653" cy="454592"/>
            </a:xfrm>
            <a:custGeom>
              <a:avLst/>
              <a:gdLst/>
              <a:ahLst/>
              <a:cxnLst/>
              <a:rect l="l" t="t" r="r" b="b"/>
              <a:pathLst>
                <a:path w="1005" h="1485" extrusionOk="0">
                  <a:moveTo>
                    <a:pt x="656" y="138"/>
                  </a:moveTo>
                  <a:lnTo>
                    <a:pt x="652" y="363"/>
                  </a:lnTo>
                  <a:lnTo>
                    <a:pt x="652" y="990"/>
                  </a:lnTo>
                  <a:lnTo>
                    <a:pt x="294" y="990"/>
                  </a:lnTo>
                  <a:lnTo>
                    <a:pt x="108" y="995"/>
                  </a:lnTo>
                  <a:lnTo>
                    <a:pt x="656" y="138"/>
                  </a:lnTo>
                  <a:close/>
                  <a:moveTo>
                    <a:pt x="652" y="1"/>
                  </a:moveTo>
                  <a:lnTo>
                    <a:pt x="0" y="1019"/>
                  </a:lnTo>
                  <a:lnTo>
                    <a:pt x="0" y="1068"/>
                  </a:lnTo>
                  <a:lnTo>
                    <a:pt x="652" y="1068"/>
                  </a:lnTo>
                  <a:lnTo>
                    <a:pt x="652" y="1484"/>
                  </a:lnTo>
                  <a:lnTo>
                    <a:pt x="730" y="1484"/>
                  </a:lnTo>
                  <a:lnTo>
                    <a:pt x="730" y="1068"/>
                  </a:lnTo>
                  <a:lnTo>
                    <a:pt x="1004" y="1068"/>
                  </a:lnTo>
                  <a:lnTo>
                    <a:pt x="1004" y="990"/>
                  </a:lnTo>
                  <a:lnTo>
                    <a:pt x="730" y="990"/>
                  </a:lnTo>
                  <a:lnTo>
                    <a:pt x="730"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63;p15">
              <a:extLst>
                <a:ext uri="{FF2B5EF4-FFF2-40B4-BE49-F238E27FC236}">
                  <a16:creationId xmlns:a16="http://schemas.microsoft.com/office/drawing/2014/main" id="{97CE4FEC-71F6-4B9F-3E30-3450563063ED}"/>
                </a:ext>
              </a:extLst>
            </p:cNvPr>
            <p:cNvSpPr/>
            <p:nvPr/>
          </p:nvSpPr>
          <p:spPr>
            <a:xfrm>
              <a:off x="7595457" y="2153061"/>
              <a:ext cx="279184" cy="456123"/>
            </a:xfrm>
            <a:custGeom>
              <a:avLst/>
              <a:gdLst/>
              <a:ahLst/>
              <a:cxnLst/>
              <a:rect l="l" t="t" r="r" b="b"/>
              <a:pathLst>
                <a:path w="912" h="1490" extrusionOk="0">
                  <a:moveTo>
                    <a:pt x="465" y="1"/>
                  </a:moveTo>
                  <a:lnTo>
                    <a:pt x="0" y="314"/>
                  </a:lnTo>
                  <a:lnTo>
                    <a:pt x="39" y="378"/>
                  </a:lnTo>
                  <a:lnTo>
                    <a:pt x="426" y="118"/>
                  </a:lnTo>
                  <a:lnTo>
                    <a:pt x="426" y="1416"/>
                  </a:lnTo>
                  <a:lnTo>
                    <a:pt x="20" y="1416"/>
                  </a:lnTo>
                  <a:lnTo>
                    <a:pt x="20" y="1489"/>
                  </a:lnTo>
                  <a:lnTo>
                    <a:pt x="911" y="1489"/>
                  </a:lnTo>
                  <a:lnTo>
                    <a:pt x="911" y="1416"/>
                  </a:lnTo>
                  <a:lnTo>
                    <a:pt x="505" y="1416"/>
                  </a:lnTo>
                  <a:lnTo>
                    <a:pt x="505"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64;p15">
              <a:extLst>
                <a:ext uri="{FF2B5EF4-FFF2-40B4-BE49-F238E27FC236}">
                  <a16:creationId xmlns:a16="http://schemas.microsoft.com/office/drawing/2014/main" id="{7BBE3A83-6130-C252-FC63-1F74F5F2430B}"/>
                </a:ext>
              </a:extLst>
            </p:cNvPr>
            <p:cNvSpPr/>
            <p:nvPr/>
          </p:nvSpPr>
          <p:spPr>
            <a:xfrm>
              <a:off x="6596886" y="2790404"/>
              <a:ext cx="73776" cy="120000"/>
            </a:xfrm>
            <a:custGeom>
              <a:avLst/>
              <a:gdLst/>
              <a:ahLst/>
              <a:cxnLst/>
              <a:rect l="l" t="t" r="r" b="b"/>
              <a:pathLst>
                <a:path w="241" h="392" extrusionOk="0">
                  <a:moveTo>
                    <a:pt x="123" y="0"/>
                  </a:moveTo>
                  <a:cubicBezTo>
                    <a:pt x="54" y="0"/>
                    <a:pt x="5" y="39"/>
                    <a:pt x="5" y="98"/>
                  </a:cubicBezTo>
                  <a:lnTo>
                    <a:pt x="5" y="103"/>
                  </a:lnTo>
                  <a:cubicBezTo>
                    <a:pt x="5" y="147"/>
                    <a:pt x="35" y="186"/>
                    <a:pt x="118" y="201"/>
                  </a:cubicBezTo>
                  <a:cubicBezTo>
                    <a:pt x="192" y="211"/>
                    <a:pt x="221" y="235"/>
                    <a:pt x="221" y="284"/>
                  </a:cubicBezTo>
                  <a:lnTo>
                    <a:pt x="221" y="289"/>
                  </a:lnTo>
                  <a:cubicBezTo>
                    <a:pt x="221" y="343"/>
                    <a:pt x="182" y="372"/>
                    <a:pt x="123" y="372"/>
                  </a:cubicBezTo>
                  <a:cubicBezTo>
                    <a:pt x="64" y="372"/>
                    <a:pt x="20" y="338"/>
                    <a:pt x="20" y="265"/>
                  </a:cubicBezTo>
                  <a:lnTo>
                    <a:pt x="1" y="265"/>
                  </a:lnTo>
                  <a:lnTo>
                    <a:pt x="1" y="269"/>
                  </a:lnTo>
                  <a:cubicBezTo>
                    <a:pt x="1" y="343"/>
                    <a:pt x="45" y="392"/>
                    <a:pt x="123" y="392"/>
                  </a:cubicBezTo>
                  <a:cubicBezTo>
                    <a:pt x="196" y="392"/>
                    <a:pt x="240" y="353"/>
                    <a:pt x="240" y="289"/>
                  </a:cubicBezTo>
                  <a:lnTo>
                    <a:pt x="240" y="284"/>
                  </a:lnTo>
                  <a:cubicBezTo>
                    <a:pt x="240" y="230"/>
                    <a:pt x="211" y="191"/>
                    <a:pt x="128" y="181"/>
                  </a:cubicBezTo>
                  <a:cubicBezTo>
                    <a:pt x="54" y="171"/>
                    <a:pt x="30" y="142"/>
                    <a:pt x="30" y="98"/>
                  </a:cubicBezTo>
                  <a:lnTo>
                    <a:pt x="30" y="93"/>
                  </a:lnTo>
                  <a:cubicBezTo>
                    <a:pt x="30" y="49"/>
                    <a:pt x="69" y="20"/>
                    <a:pt x="123" y="20"/>
                  </a:cubicBezTo>
                  <a:cubicBezTo>
                    <a:pt x="192" y="20"/>
                    <a:pt x="216" y="54"/>
                    <a:pt x="216" y="132"/>
                  </a:cubicBezTo>
                  <a:lnTo>
                    <a:pt x="236" y="132"/>
                  </a:lnTo>
                  <a:lnTo>
                    <a:pt x="236" y="122"/>
                  </a:lnTo>
                  <a:cubicBezTo>
                    <a:pt x="236" y="44"/>
                    <a:pt x="206" y="0"/>
                    <a:pt x="12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65;p15">
              <a:extLst>
                <a:ext uri="{FF2B5EF4-FFF2-40B4-BE49-F238E27FC236}">
                  <a16:creationId xmlns:a16="http://schemas.microsoft.com/office/drawing/2014/main" id="{6EED3528-D80A-857B-1C58-3B2468D4A633}"/>
                </a:ext>
              </a:extLst>
            </p:cNvPr>
            <p:cNvSpPr/>
            <p:nvPr/>
          </p:nvSpPr>
          <p:spPr>
            <a:xfrm>
              <a:off x="6688417" y="2829281"/>
              <a:ext cx="57245" cy="81122"/>
            </a:xfrm>
            <a:custGeom>
              <a:avLst/>
              <a:gdLst/>
              <a:ahLst/>
              <a:cxnLst/>
              <a:rect l="l" t="t" r="r" b="b"/>
              <a:pathLst>
                <a:path w="187" h="265" extrusionOk="0">
                  <a:moveTo>
                    <a:pt x="0" y="0"/>
                  </a:moveTo>
                  <a:lnTo>
                    <a:pt x="0" y="186"/>
                  </a:lnTo>
                  <a:cubicBezTo>
                    <a:pt x="0" y="235"/>
                    <a:pt x="30" y="265"/>
                    <a:pt x="79" y="265"/>
                  </a:cubicBezTo>
                  <a:cubicBezTo>
                    <a:pt x="123" y="265"/>
                    <a:pt x="152" y="245"/>
                    <a:pt x="167" y="221"/>
                  </a:cubicBezTo>
                  <a:lnTo>
                    <a:pt x="172" y="260"/>
                  </a:lnTo>
                  <a:lnTo>
                    <a:pt x="186" y="260"/>
                  </a:lnTo>
                  <a:lnTo>
                    <a:pt x="181" y="186"/>
                  </a:lnTo>
                  <a:lnTo>
                    <a:pt x="181" y="0"/>
                  </a:lnTo>
                  <a:lnTo>
                    <a:pt x="162" y="0"/>
                  </a:lnTo>
                  <a:lnTo>
                    <a:pt x="162" y="201"/>
                  </a:lnTo>
                  <a:cubicBezTo>
                    <a:pt x="152" y="221"/>
                    <a:pt x="128" y="245"/>
                    <a:pt x="84" y="245"/>
                  </a:cubicBezTo>
                  <a:cubicBezTo>
                    <a:pt x="44" y="245"/>
                    <a:pt x="20" y="231"/>
                    <a:pt x="20" y="182"/>
                  </a:cubicBezTo>
                  <a:lnTo>
                    <a:pt x="20"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66;p15">
              <a:extLst>
                <a:ext uri="{FF2B5EF4-FFF2-40B4-BE49-F238E27FC236}">
                  <a16:creationId xmlns:a16="http://schemas.microsoft.com/office/drawing/2014/main" id="{8D8405A7-8C0E-2E1D-C5B1-0469622B68ED}"/>
                </a:ext>
              </a:extLst>
            </p:cNvPr>
            <p:cNvSpPr/>
            <p:nvPr/>
          </p:nvSpPr>
          <p:spPr>
            <a:xfrm>
              <a:off x="6764947" y="2827751"/>
              <a:ext cx="57245" cy="81122"/>
            </a:xfrm>
            <a:custGeom>
              <a:avLst/>
              <a:gdLst/>
              <a:ahLst/>
              <a:cxnLst/>
              <a:rect l="l" t="t" r="r" b="b"/>
              <a:pathLst>
                <a:path w="187" h="265" extrusionOk="0">
                  <a:moveTo>
                    <a:pt x="108" y="0"/>
                  </a:moveTo>
                  <a:cubicBezTo>
                    <a:pt x="59" y="0"/>
                    <a:pt x="34" y="20"/>
                    <a:pt x="20" y="45"/>
                  </a:cubicBezTo>
                  <a:lnTo>
                    <a:pt x="15" y="5"/>
                  </a:lnTo>
                  <a:lnTo>
                    <a:pt x="0" y="5"/>
                  </a:lnTo>
                  <a:lnTo>
                    <a:pt x="0" y="79"/>
                  </a:lnTo>
                  <a:lnTo>
                    <a:pt x="0" y="265"/>
                  </a:lnTo>
                  <a:lnTo>
                    <a:pt x="20" y="265"/>
                  </a:lnTo>
                  <a:lnTo>
                    <a:pt x="20" y="64"/>
                  </a:lnTo>
                  <a:cubicBezTo>
                    <a:pt x="34" y="45"/>
                    <a:pt x="54" y="20"/>
                    <a:pt x="103" y="20"/>
                  </a:cubicBezTo>
                  <a:cubicBezTo>
                    <a:pt x="137" y="20"/>
                    <a:pt x="167" y="40"/>
                    <a:pt x="167" y="84"/>
                  </a:cubicBezTo>
                  <a:lnTo>
                    <a:pt x="167" y="265"/>
                  </a:lnTo>
                  <a:lnTo>
                    <a:pt x="186" y="265"/>
                  </a:lnTo>
                  <a:lnTo>
                    <a:pt x="186" y="84"/>
                  </a:lnTo>
                  <a:cubicBezTo>
                    <a:pt x="186" y="35"/>
                    <a:pt x="157" y="0"/>
                    <a:pt x="108"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67;p15">
              <a:extLst>
                <a:ext uri="{FF2B5EF4-FFF2-40B4-BE49-F238E27FC236}">
                  <a16:creationId xmlns:a16="http://schemas.microsoft.com/office/drawing/2014/main" id="{F0C18257-6334-1FDA-27D2-2DA6690C8C4F}"/>
                </a:ext>
              </a:extLst>
            </p:cNvPr>
            <p:cNvSpPr/>
            <p:nvPr/>
          </p:nvSpPr>
          <p:spPr>
            <a:xfrm>
              <a:off x="6839641" y="2788873"/>
              <a:ext cx="60306" cy="121531"/>
            </a:xfrm>
            <a:custGeom>
              <a:avLst/>
              <a:gdLst/>
              <a:ahLst/>
              <a:cxnLst/>
              <a:rect l="l" t="t" r="r" b="b"/>
              <a:pathLst>
                <a:path w="197" h="397" extrusionOk="0">
                  <a:moveTo>
                    <a:pt x="104" y="147"/>
                  </a:moveTo>
                  <a:cubicBezTo>
                    <a:pt x="143" y="147"/>
                    <a:pt x="163" y="172"/>
                    <a:pt x="177" y="191"/>
                  </a:cubicBezTo>
                  <a:lnTo>
                    <a:pt x="177" y="333"/>
                  </a:lnTo>
                  <a:cubicBezTo>
                    <a:pt x="163" y="353"/>
                    <a:pt x="143" y="377"/>
                    <a:pt x="104" y="377"/>
                  </a:cubicBezTo>
                  <a:cubicBezTo>
                    <a:pt x="50" y="377"/>
                    <a:pt x="20" y="333"/>
                    <a:pt x="20" y="270"/>
                  </a:cubicBezTo>
                  <a:lnTo>
                    <a:pt x="20" y="260"/>
                  </a:lnTo>
                  <a:cubicBezTo>
                    <a:pt x="20" y="191"/>
                    <a:pt x="50" y="147"/>
                    <a:pt x="104" y="147"/>
                  </a:cubicBezTo>
                  <a:close/>
                  <a:moveTo>
                    <a:pt x="177" y="0"/>
                  </a:moveTo>
                  <a:lnTo>
                    <a:pt x="177" y="167"/>
                  </a:lnTo>
                  <a:cubicBezTo>
                    <a:pt x="163" y="147"/>
                    <a:pt x="138" y="127"/>
                    <a:pt x="99" y="127"/>
                  </a:cubicBezTo>
                  <a:cubicBezTo>
                    <a:pt x="30" y="127"/>
                    <a:pt x="1" y="186"/>
                    <a:pt x="1" y="260"/>
                  </a:cubicBezTo>
                  <a:lnTo>
                    <a:pt x="1" y="270"/>
                  </a:lnTo>
                  <a:cubicBezTo>
                    <a:pt x="1" y="338"/>
                    <a:pt x="30" y="397"/>
                    <a:pt x="99" y="397"/>
                  </a:cubicBezTo>
                  <a:cubicBezTo>
                    <a:pt x="143" y="397"/>
                    <a:pt x="167" y="377"/>
                    <a:pt x="177" y="358"/>
                  </a:cubicBezTo>
                  <a:lnTo>
                    <a:pt x="182" y="392"/>
                  </a:lnTo>
                  <a:lnTo>
                    <a:pt x="197" y="392"/>
                  </a:lnTo>
                  <a:lnTo>
                    <a:pt x="197" y="318"/>
                  </a:lnTo>
                  <a:lnTo>
                    <a:pt x="1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68;p15">
              <a:extLst>
                <a:ext uri="{FF2B5EF4-FFF2-40B4-BE49-F238E27FC236}">
                  <a16:creationId xmlns:a16="http://schemas.microsoft.com/office/drawing/2014/main" id="{974656F1-70A6-E3DF-FC78-C8E78C9FB49E}"/>
                </a:ext>
              </a:extLst>
            </p:cNvPr>
            <p:cNvSpPr/>
            <p:nvPr/>
          </p:nvSpPr>
          <p:spPr>
            <a:xfrm>
              <a:off x="6917702" y="2827751"/>
              <a:ext cx="57245" cy="82653"/>
            </a:xfrm>
            <a:custGeom>
              <a:avLst/>
              <a:gdLst/>
              <a:ahLst/>
              <a:cxnLst/>
              <a:rect l="l" t="t" r="r" b="b"/>
              <a:pathLst>
                <a:path w="187" h="270" extrusionOk="0">
                  <a:moveTo>
                    <a:pt x="167" y="123"/>
                  </a:moveTo>
                  <a:lnTo>
                    <a:pt x="167" y="201"/>
                  </a:lnTo>
                  <a:cubicBezTo>
                    <a:pt x="157" y="221"/>
                    <a:pt x="133" y="250"/>
                    <a:pt x="74" y="250"/>
                  </a:cubicBezTo>
                  <a:cubicBezTo>
                    <a:pt x="35" y="250"/>
                    <a:pt x="20" y="226"/>
                    <a:pt x="20" y="201"/>
                  </a:cubicBezTo>
                  <a:lnTo>
                    <a:pt x="20" y="196"/>
                  </a:lnTo>
                  <a:cubicBezTo>
                    <a:pt x="20" y="162"/>
                    <a:pt x="45" y="143"/>
                    <a:pt x="79" y="138"/>
                  </a:cubicBezTo>
                  <a:lnTo>
                    <a:pt x="167" y="123"/>
                  </a:lnTo>
                  <a:close/>
                  <a:moveTo>
                    <a:pt x="99" y="0"/>
                  </a:moveTo>
                  <a:cubicBezTo>
                    <a:pt x="25" y="0"/>
                    <a:pt x="10" y="49"/>
                    <a:pt x="10" y="89"/>
                  </a:cubicBezTo>
                  <a:lnTo>
                    <a:pt x="10" y="94"/>
                  </a:lnTo>
                  <a:lnTo>
                    <a:pt x="30" y="94"/>
                  </a:lnTo>
                  <a:cubicBezTo>
                    <a:pt x="30" y="54"/>
                    <a:pt x="40" y="20"/>
                    <a:pt x="99" y="20"/>
                  </a:cubicBezTo>
                  <a:cubicBezTo>
                    <a:pt x="152" y="20"/>
                    <a:pt x="167" y="45"/>
                    <a:pt x="167" y="98"/>
                  </a:cubicBezTo>
                  <a:lnTo>
                    <a:pt x="167" y="108"/>
                  </a:lnTo>
                  <a:lnTo>
                    <a:pt x="84" y="118"/>
                  </a:lnTo>
                  <a:cubicBezTo>
                    <a:pt x="45" y="123"/>
                    <a:pt x="1" y="143"/>
                    <a:pt x="1" y="196"/>
                  </a:cubicBezTo>
                  <a:lnTo>
                    <a:pt x="1" y="201"/>
                  </a:lnTo>
                  <a:cubicBezTo>
                    <a:pt x="1" y="245"/>
                    <a:pt x="30" y="270"/>
                    <a:pt x="74" y="270"/>
                  </a:cubicBezTo>
                  <a:cubicBezTo>
                    <a:pt x="123" y="270"/>
                    <a:pt x="152" y="250"/>
                    <a:pt x="167" y="226"/>
                  </a:cubicBezTo>
                  <a:lnTo>
                    <a:pt x="172" y="265"/>
                  </a:lnTo>
                  <a:lnTo>
                    <a:pt x="187" y="265"/>
                  </a:lnTo>
                  <a:lnTo>
                    <a:pt x="187" y="191"/>
                  </a:lnTo>
                  <a:lnTo>
                    <a:pt x="187" y="98"/>
                  </a:lnTo>
                  <a:cubicBezTo>
                    <a:pt x="187" y="40"/>
                    <a:pt x="167" y="0"/>
                    <a:pt x="9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69;p15">
              <a:extLst>
                <a:ext uri="{FF2B5EF4-FFF2-40B4-BE49-F238E27FC236}">
                  <a16:creationId xmlns:a16="http://schemas.microsoft.com/office/drawing/2014/main" id="{B6D750F1-DFD1-5B46-47C1-55E5707857D1}"/>
                </a:ext>
              </a:extLst>
            </p:cNvPr>
            <p:cNvSpPr/>
            <p:nvPr/>
          </p:nvSpPr>
          <p:spPr>
            <a:xfrm>
              <a:off x="6988110" y="2829281"/>
              <a:ext cx="63367" cy="109592"/>
            </a:xfrm>
            <a:custGeom>
              <a:avLst/>
              <a:gdLst/>
              <a:ahLst/>
              <a:cxnLst/>
              <a:rect l="l" t="t" r="r" b="b"/>
              <a:pathLst>
                <a:path w="207" h="358" extrusionOk="0">
                  <a:moveTo>
                    <a:pt x="1" y="0"/>
                  </a:moveTo>
                  <a:lnTo>
                    <a:pt x="94" y="250"/>
                  </a:lnTo>
                  <a:lnTo>
                    <a:pt x="55" y="358"/>
                  </a:lnTo>
                  <a:lnTo>
                    <a:pt x="74" y="358"/>
                  </a:lnTo>
                  <a:lnTo>
                    <a:pt x="113" y="250"/>
                  </a:lnTo>
                  <a:lnTo>
                    <a:pt x="206" y="0"/>
                  </a:lnTo>
                  <a:lnTo>
                    <a:pt x="187" y="0"/>
                  </a:lnTo>
                  <a:lnTo>
                    <a:pt x="104" y="231"/>
                  </a:lnTo>
                  <a:lnTo>
                    <a:pt x="20"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70;p15">
              <a:extLst>
                <a:ext uri="{FF2B5EF4-FFF2-40B4-BE49-F238E27FC236}">
                  <a16:creationId xmlns:a16="http://schemas.microsoft.com/office/drawing/2014/main" id="{4A249C8C-1599-BCE8-D925-3C32B1A6C261}"/>
                </a:ext>
              </a:extLst>
            </p:cNvPr>
            <p:cNvSpPr/>
            <p:nvPr/>
          </p:nvSpPr>
          <p:spPr>
            <a:xfrm>
              <a:off x="7054233" y="2899689"/>
              <a:ext cx="13776" cy="25714"/>
            </a:xfrm>
            <a:custGeom>
              <a:avLst/>
              <a:gdLst/>
              <a:ahLst/>
              <a:cxnLst/>
              <a:rect l="l" t="t" r="r" b="b"/>
              <a:pathLst>
                <a:path w="45" h="84" extrusionOk="0">
                  <a:moveTo>
                    <a:pt x="15" y="1"/>
                  </a:moveTo>
                  <a:lnTo>
                    <a:pt x="15" y="30"/>
                  </a:lnTo>
                  <a:lnTo>
                    <a:pt x="30" y="30"/>
                  </a:lnTo>
                  <a:cubicBezTo>
                    <a:pt x="30" y="59"/>
                    <a:pt x="20" y="69"/>
                    <a:pt x="0" y="69"/>
                  </a:cubicBezTo>
                  <a:lnTo>
                    <a:pt x="0" y="84"/>
                  </a:lnTo>
                  <a:cubicBezTo>
                    <a:pt x="30" y="84"/>
                    <a:pt x="44" y="64"/>
                    <a:pt x="44" y="25"/>
                  </a:cubicBezTo>
                  <a:lnTo>
                    <a:pt x="44"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71;p15">
              <a:extLst>
                <a:ext uri="{FF2B5EF4-FFF2-40B4-BE49-F238E27FC236}">
                  <a16:creationId xmlns:a16="http://schemas.microsoft.com/office/drawing/2014/main" id="{12F4B384-86E8-5711-5E5D-314F5E78DFA8}"/>
                </a:ext>
              </a:extLst>
            </p:cNvPr>
            <p:cNvSpPr/>
            <p:nvPr/>
          </p:nvSpPr>
          <p:spPr>
            <a:xfrm>
              <a:off x="7115763" y="2790404"/>
              <a:ext cx="73469" cy="120000"/>
            </a:xfrm>
            <a:custGeom>
              <a:avLst/>
              <a:gdLst/>
              <a:ahLst/>
              <a:cxnLst/>
              <a:rect l="l" t="t" r="r" b="b"/>
              <a:pathLst>
                <a:path w="240" h="392" extrusionOk="0">
                  <a:moveTo>
                    <a:pt x="122" y="0"/>
                  </a:moveTo>
                  <a:cubicBezTo>
                    <a:pt x="54" y="0"/>
                    <a:pt x="5" y="39"/>
                    <a:pt x="5" y="98"/>
                  </a:cubicBezTo>
                  <a:lnTo>
                    <a:pt x="5" y="103"/>
                  </a:lnTo>
                  <a:cubicBezTo>
                    <a:pt x="5" y="147"/>
                    <a:pt x="34" y="186"/>
                    <a:pt x="118" y="201"/>
                  </a:cubicBezTo>
                  <a:cubicBezTo>
                    <a:pt x="186" y="211"/>
                    <a:pt x="220" y="235"/>
                    <a:pt x="220" y="284"/>
                  </a:cubicBezTo>
                  <a:lnTo>
                    <a:pt x="220" y="289"/>
                  </a:lnTo>
                  <a:cubicBezTo>
                    <a:pt x="220" y="343"/>
                    <a:pt x="181" y="372"/>
                    <a:pt x="122" y="372"/>
                  </a:cubicBezTo>
                  <a:lnTo>
                    <a:pt x="118" y="372"/>
                  </a:lnTo>
                  <a:cubicBezTo>
                    <a:pt x="64" y="372"/>
                    <a:pt x="20" y="338"/>
                    <a:pt x="20" y="265"/>
                  </a:cubicBezTo>
                  <a:lnTo>
                    <a:pt x="0" y="265"/>
                  </a:lnTo>
                  <a:lnTo>
                    <a:pt x="0" y="269"/>
                  </a:lnTo>
                  <a:cubicBezTo>
                    <a:pt x="0" y="343"/>
                    <a:pt x="44" y="392"/>
                    <a:pt x="122" y="392"/>
                  </a:cubicBezTo>
                  <a:cubicBezTo>
                    <a:pt x="191" y="392"/>
                    <a:pt x="240" y="353"/>
                    <a:pt x="240" y="289"/>
                  </a:cubicBezTo>
                  <a:lnTo>
                    <a:pt x="240" y="284"/>
                  </a:lnTo>
                  <a:cubicBezTo>
                    <a:pt x="240" y="230"/>
                    <a:pt x="211" y="191"/>
                    <a:pt x="127" y="181"/>
                  </a:cubicBezTo>
                  <a:cubicBezTo>
                    <a:pt x="49" y="171"/>
                    <a:pt x="25" y="142"/>
                    <a:pt x="25" y="98"/>
                  </a:cubicBezTo>
                  <a:lnTo>
                    <a:pt x="25" y="93"/>
                  </a:lnTo>
                  <a:cubicBezTo>
                    <a:pt x="25" y="49"/>
                    <a:pt x="69" y="20"/>
                    <a:pt x="118" y="20"/>
                  </a:cubicBezTo>
                  <a:lnTo>
                    <a:pt x="122" y="20"/>
                  </a:lnTo>
                  <a:cubicBezTo>
                    <a:pt x="186" y="20"/>
                    <a:pt x="216" y="54"/>
                    <a:pt x="216" y="132"/>
                  </a:cubicBezTo>
                  <a:lnTo>
                    <a:pt x="235" y="132"/>
                  </a:lnTo>
                  <a:lnTo>
                    <a:pt x="235" y="122"/>
                  </a:lnTo>
                  <a:cubicBezTo>
                    <a:pt x="235" y="44"/>
                    <a:pt x="201" y="0"/>
                    <a:pt x="12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72;p15">
              <a:extLst>
                <a:ext uri="{FF2B5EF4-FFF2-40B4-BE49-F238E27FC236}">
                  <a16:creationId xmlns:a16="http://schemas.microsoft.com/office/drawing/2014/main" id="{74167BB1-44FF-EDC3-8B34-DDAB3E39D1A9}"/>
                </a:ext>
              </a:extLst>
            </p:cNvPr>
            <p:cNvSpPr/>
            <p:nvPr/>
          </p:nvSpPr>
          <p:spPr>
            <a:xfrm>
              <a:off x="7205457" y="2827751"/>
              <a:ext cx="64898" cy="82653"/>
            </a:xfrm>
            <a:custGeom>
              <a:avLst/>
              <a:gdLst/>
              <a:ahLst/>
              <a:cxnLst/>
              <a:rect l="l" t="t" r="r" b="b"/>
              <a:pathLst>
                <a:path w="212" h="270" extrusionOk="0">
                  <a:moveTo>
                    <a:pt x="104" y="20"/>
                  </a:moveTo>
                  <a:cubicBezTo>
                    <a:pt x="162" y="20"/>
                    <a:pt x="187" y="64"/>
                    <a:pt x="187" y="128"/>
                  </a:cubicBezTo>
                  <a:lnTo>
                    <a:pt x="20" y="128"/>
                  </a:lnTo>
                  <a:cubicBezTo>
                    <a:pt x="20" y="64"/>
                    <a:pt x="45" y="20"/>
                    <a:pt x="104" y="20"/>
                  </a:cubicBezTo>
                  <a:close/>
                  <a:moveTo>
                    <a:pt x="104" y="0"/>
                  </a:moveTo>
                  <a:cubicBezTo>
                    <a:pt x="30" y="0"/>
                    <a:pt x="1" y="59"/>
                    <a:pt x="1" y="133"/>
                  </a:cubicBezTo>
                  <a:lnTo>
                    <a:pt x="1" y="143"/>
                  </a:lnTo>
                  <a:cubicBezTo>
                    <a:pt x="1" y="211"/>
                    <a:pt x="30" y="270"/>
                    <a:pt x="109" y="270"/>
                  </a:cubicBezTo>
                  <a:cubicBezTo>
                    <a:pt x="177" y="270"/>
                    <a:pt x="211" y="221"/>
                    <a:pt x="211" y="182"/>
                  </a:cubicBezTo>
                  <a:lnTo>
                    <a:pt x="192" y="182"/>
                  </a:lnTo>
                  <a:cubicBezTo>
                    <a:pt x="192" y="216"/>
                    <a:pt x="167" y="250"/>
                    <a:pt x="109" y="250"/>
                  </a:cubicBezTo>
                  <a:cubicBezTo>
                    <a:pt x="45" y="250"/>
                    <a:pt x="20" y="206"/>
                    <a:pt x="20" y="143"/>
                  </a:cubicBezTo>
                  <a:lnTo>
                    <a:pt x="211" y="143"/>
                  </a:lnTo>
                  <a:lnTo>
                    <a:pt x="211" y="133"/>
                  </a:lnTo>
                  <a:cubicBezTo>
                    <a:pt x="211" y="59"/>
                    <a:pt x="177" y="0"/>
                    <a:pt x="104"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73;p15">
              <a:extLst>
                <a:ext uri="{FF2B5EF4-FFF2-40B4-BE49-F238E27FC236}">
                  <a16:creationId xmlns:a16="http://schemas.microsoft.com/office/drawing/2014/main" id="{4992BF83-6BAE-8B2C-69AC-09A112D547EA}"/>
                </a:ext>
              </a:extLst>
            </p:cNvPr>
            <p:cNvSpPr/>
            <p:nvPr/>
          </p:nvSpPr>
          <p:spPr>
            <a:xfrm>
              <a:off x="7288110" y="2827751"/>
              <a:ext cx="60306" cy="111122"/>
            </a:xfrm>
            <a:custGeom>
              <a:avLst/>
              <a:gdLst/>
              <a:ahLst/>
              <a:cxnLst/>
              <a:rect l="l" t="t" r="r" b="b"/>
              <a:pathLst>
                <a:path w="197" h="363" extrusionOk="0">
                  <a:moveTo>
                    <a:pt x="93" y="20"/>
                  </a:moveTo>
                  <a:cubicBezTo>
                    <a:pt x="147" y="20"/>
                    <a:pt x="177" y="64"/>
                    <a:pt x="177" y="133"/>
                  </a:cubicBezTo>
                  <a:lnTo>
                    <a:pt x="177" y="143"/>
                  </a:lnTo>
                  <a:cubicBezTo>
                    <a:pt x="177" y="206"/>
                    <a:pt x="147" y="250"/>
                    <a:pt x="93" y="250"/>
                  </a:cubicBezTo>
                  <a:cubicBezTo>
                    <a:pt x="54" y="250"/>
                    <a:pt x="35" y="226"/>
                    <a:pt x="20" y="206"/>
                  </a:cubicBezTo>
                  <a:lnTo>
                    <a:pt x="20" y="64"/>
                  </a:lnTo>
                  <a:cubicBezTo>
                    <a:pt x="35" y="45"/>
                    <a:pt x="54" y="20"/>
                    <a:pt x="93" y="20"/>
                  </a:cubicBezTo>
                  <a:close/>
                  <a:moveTo>
                    <a:pt x="98" y="0"/>
                  </a:moveTo>
                  <a:cubicBezTo>
                    <a:pt x="54" y="0"/>
                    <a:pt x="30" y="20"/>
                    <a:pt x="15" y="45"/>
                  </a:cubicBezTo>
                  <a:lnTo>
                    <a:pt x="15" y="5"/>
                  </a:lnTo>
                  <a:lnTo>
                    <a:pt x="0" y="5"/>
                  </a:lnTo>
                  <a:lnTo>
                    <a:pt x="0" y="79"/>
                  </a:lnTo>
                  <a:lnTo>
                    <a:pt x="0" y="363"/>
                  </a:lnTo>
                  <a:lnTo>
                    <a:pt x="20" y="363"/>
                  </a:lnTo>
                  <a:lnTo>
                    <a:pt x="20" y="236"/>
                  </a:lnTo>
                  <a:cubicBezTo>
                    <a:pt x="35" y="255"/>
                    <a:pt x="59" y="270"/>
                    <a:pt x="98" y="270"/>
                  </a:cubicBezTo>
                  <a:cubicBezTo>
                    <a:pt x="167" y="270"/>
                    <a:pt x="196" y="211"/>
                    <a:pt x="196" y="143"/>
                  </a:cubicBezTo>
                  <a:lnTo>
                    <a:pt x="196" y="133"/>
                  </a:lnTo>
                  <a:cubicBezTo>
                    <a:pt x="196" y="59"/>
                    <a:pt x="167" y="0"/>
                    <a:pt x="98"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74;p15">
              <a:extLst>
                <a:ext uri="{FF2B5EF4-FFF2-40B4-BE49-F238E27FC236}">
                  <a16:creationId xmlns:a16="http://schemas.microsoft.com/office/drawing/2014/main" id="{8CB8B794-9469-8066-8355-9D3B28370307}"/>
                </a:ext>
              </a:extLst>
            </p:cNvPr>
            <p:cNvSpPr/>
            <p:nvPr/>
          </p:nvSpPr>
          <p:spPr>
            <a:xfrm>
              <a:off x="7360049" y="2806628"/>
              <a:ext cx="45306" cy="103776"/>
            </a:xfrm>
            <a:custGeom>
              <a:avLst/>
              <a:gdLst/>
              <a:ahLst/>
              <a:cxnLst/>
              <a:rect l="l" t="t" r="r" b="b"/>
              <a:pathLst>
                <a:path w="148" h="339" extrusionOk="0">
                  <a:moveTo>
                    <a:pt x="39" y="1"/>
                  </a:moveTo>
                  <a:lnTo>
                    <a:pt x="39" y="74"/>
                  </a:lnTo>
                  <a:lnTo>
                    <a:pt x="0" y="74"/>
                  </a:lnTo>
                  <a:lnTo>
                    <a:pt x="0" y="94"/>
                  </a:lnTo>
                  <a:lnTo>
                    <a:pt x="39" y="94"/>
                  </a:lnTo>
                  <a:lnTo>
                    <a:pt x="39" y="270"/>
                  </a:lnTo>
                  <a:cubicBezTo>
                    <a:pt x="39" y="319"/>
                    <a:pt x="69" y="339"/>
                    <a:pt x="108" y="339"/>
                  </a:cubicBezTo>
                  <a:cubicBezTo>
                    <a:pt x="128" y="339"/>
                    <a:pt x="142" y="334"/>
                    <a:pt x="142" y="334"/>
                  </a:cubicBezTo>
                  <a:lnTo>
                    <a:pt x="142" y="314"/>
                  </a:lnTo>
                  <a:cubicBezTo>
                    <a:pt x="137" y="319"/>
                    <a:pt x="128" y="319"/>
                    <a:pt x="113" y="319"/>
                  </a:cubicBezTo>
                  <a:cubicBezTo>
                    <a:pt x="79" y="319"/>
                    <a:pt x="59" y="309"/>
                    <a:pt x="59" y="265"/>
                  </a:cubicBezTo>
                  <a:lnTo>
                    <a:pt x="59" y="94"/>
                  </a:lnTo>
                  <a:lnTo>
                    <a:pt x="147" y="94"/>
                  </a:lnTo>
                  <a:lnTo>
                    <a:pt x="147" y="74"/>
                  </a:lnTo>
                  <a:lnTo>
                    <a:pt x="59" y="74"/>
                  </a:lnTo>
                  <a:lnTo>
                    <a:pt x="5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75;p15">
              <a:extLst>
                <a:ext uri="{FF2B5EF4-FFF2-40B4-BE49-F238E27FC236}">
                  <a16:creationId xmlns:a16="http://schemas.microsoft.com/office/drawing/2014/main" id="{2BB228AE-B039-538C-EA5E-712E8424C33F}"/>
                </a:ext>
              </a:extLst>
            </p:cNvPr>
            <p:cNvSpPr/>
            <p:nvPr/>
          </p:nvSpPr>
          <p:spPr>
            <a:xfrm>
              <a:off x="7421580" y="2827751"/>
              <a:ext cx="64592" cy="82653"/>
            </a:xfrm>
            <a:custGeom>
              <a:avLst/>
              <a:gdLst/>
              <a:ahLst/>
              <a:cxnLst/>
              <a:rect l="l" t="t" r="r" b="b"/>
              <a:pathLst>
                <a:path w="211" h="270" extrusionOk="0">
                  <a:moveTo>
                    <a:pt x="103" y="20"/>
                  </a:moveTo>
                  <a:cubicBezTo>
                    <a:pt x="162" y="20"/>
                    <a:pt x="186" y="64"/>
                    <a:pt x="191" y="128"/>
                  </a:cubicBezTo>
                  <a:lnTo>
                    <a:pt x="20" y="128"/>
                  </a:lnTo>
                  <a:cubicBezTo>
                    <a:pt x="20" y="64"/>
                    <a:pt x="49" y="20"/>
                    <a:pt x="103" y="20"/>
                  </a:cubicBezTo>
                  <a:close/>
                  <a:moveTo>
                    <a:pt x="103" y="0"/>
                  </a:moveTo>
                  <a:cubicBezTo>
                    <a:pt x="29" y="0"/>
                    <a:pt x="0" y="59"/>
                    <a:pt x="0" y="133"/>
                  </a:cubicBezTo>
                  <a:lnTo>
                    <a:pt x="0" y="143"/>
                  </a:lnTo>
                  <a:cubicBezTo>
                    <a:pt x="0" y="211"/>
                    <a:pt x="29" y="270"/>
                    <a:pt x="108" y="270"/>
                  </a:cubicBezTo>
                  <a:cubicBezTo>
                    <a:pt x="181" y="270"/>
                    <a:pt x="211" y="221"/>
                    <a:pt x="211" y="182"/>
                  </a:cubicBezTo>
                  <a:lnTo>
                    <a:pt x="191" y="182"/>
                  </a:lnTo>
                  <a:cubicBezTo>
                    <a:pt x="191" y="216"/>
                    <a:pt x="167" y="250"/>
                    <a:pt x="108" y="250"/>
                  </a:cubicBezTo>
                  <a:cubicBezTo>
                    <a:pt x="49" y="250"/>
                    <a:pt x="20" y="206"/>
                    <a:pt x="20" y="143"/>
                  </a:cubicBezTo>
                  <a:lnTo>
                    <a:pt x="211" y="143"/>
                  </a:lnTo>
                  <a:lnTo>
                    <a:pt x="211" y="133"/>
                  </a:lnTo>
                  <a:cubicBezTo>
                    <a:pt x="211" y="59"/>
                    <a:pt x="176" y="0"/>
                    <a:pt x="10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76;p15">
              <a:extLst>
                <a:ext uri="{FF2B5EF4-FFF2-40B4-BE49-F238E27FC236}">
                  <a16:creationId xmlns:a16="http://schemas.microsoft.com/office/drawing/2014/main" id="{814F8169-A5AD-0FCF-744E-B4282359101B}"/>
                </a:ext>
              </a:extLst>
            </p:cNvPr>
            <p:cNvSpPr/>
            <p:nvPr/>
          </p:nvSpPr>
          <p:spPr>
            <a:xfrm>
              <a:off x="7503926" y="2827751"/>
              <a:ext cx="97653" cy="81122"/>
            </a:xfrm>
            <a:custGeom>
              <a:avLst/>
              <a:gdLst/>
              <a:ahLst/>
              <a:cxnLst/>
              <a:rect l="l" t="t" r="r" b="b"/>
              <a:pathLst>
                <a:path w="319" h="265" extrusionOk="0">
                  <a:moveTo>
                    <a:pt x="98" y="0"/>
                  </a:moveTo>
                  <a:cubicBezTo>
                    <a:pt x="59" y="0"/>
                    <a:pt x="35" y="20"/>
                    <a:pt x="20" y="45"/>
                  </a:cubicBezTo>
                  <a:lnTo>
                    <a:pt x="15" y="5"/>
                  </a:lnTo>
                  <a:lnTo>
                    <a:pt x="0" y="5"/>
                  </a:lnTo>
                  <a:lnTo>
                    <a:pt x="0" y="79"/>
                  </a:lnTo>
                  <a:lnTo>
                    <a:pt x="0" y="265"/>
                  </a:lnTo>
                  <a:lnTo>
                    <a:pt x="20" y="265"/>
                  </a:lnTo>
                  <a:lnTo>
                    <a:pt x="20" y="64"/>
                  </a:lnTo>
                  <a:cubicBezTo>
                    <a:pt x="35" y="45"/>
                    <a:pt x="54" y="20"/>
                    <a:pt x="94" y="20"/>
                  </a:cubicBezTo>
                  <a:cubicBezTo>
                    <a:pt x="128" y="20"/>
                    <a:pt x="152" y="30"/>
                    <a:pt x="152" y="79"/>
                  </a:cubicBezTo>
                  <a:lnTo>
                    <a:pt x="152" y="265"/>
                  </a:lnTo>
                  <a:lnTo>
                    <a:pt x="172" y="265"/>
                  </a:lnTo>
                  <a:lnTo>
                    <a:pt x="172" y="64"/>
                  </a:lnTo>
                  <a:cubicBezTo>
                    <a:pt x="182" y="45"/>
                    <a:pt x="201" y="20"/>
                    <a:pt x="245" y="20"/>
                  </a:cubicBezTo>
                  <a:cubicBezTo>
                    <a:pt x="275" y="20"/>
                    <a:pt x="299" y="30"/>
                    <a:pt x="299" y="79"/>
                  </a:cubicBezTo>
                  <a:lnTo>
                    <a:pt x="299" y="265"/>
                  </a:lnTo>
                  <a:lnTo>
                    <a:pt x="319" y="265"/>
                  </a:lnTo>
                  <a:lnTo>
                    <a:pt x="319" y="74"/>
                  </a:lnTo>
                  <a:cubicBezTo>
                    <a:pt x="319" y="25"/>
                    <a:pt x="294" y="0"/>
                    <a:pt x="250" y="0"/>
                  </a:cubicBezTo>
                  <a:cubicBezTo>
                    <a:pt x="206" y="0"/>
                    <a:pt x="182" y="20"/>
                    <a:pt x="167" y="45"/>
                  </a:cubicBezTo>
                  <a:cubicBezTo>
                    <a:pt x="157" y="15"/>
                    <a:pt x="133" y="0"/>
                    <a:pt x="98"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77;p15">
              <a:extLst>
                <a:ext uri="{FF2B5EF4-FFF2-40B4-BE49-F238E27FC236}">
                  <a16:creationId xmlns:a16="http://schemas.microsoft.com/office/drawing/2014/main" id="{51A078B9-EEE1-94FE-204A-C351A22CF98E}"/>
                </a:ext>
              </a:extLst>
            </p:cNvPr>
            <p:cNvSpPr/>
            <p:nvPr/>
          </p:nvSpPr>
          <p:spPr>
            <a:xfrm>
              <a:off x="7620865" y="2788873"/>
              <a:ext cx="61837" cy="121531"/>
            </a:xfrm>
            <a:custGeom>
              <a:avLst/>
              <a:gdLst/>
              <a:ahLst/>
              <a:cxnLst/>
              <a:rect l="l" t="t" r="r" b="b"/>
              <a:pathLst>
                <a:path w="202" h="397" extrusionOk="0">
                  <a:moveTo>
                    <a:pt x="98" y="147"/>
                  </a:moveTo>
                  <a:cubicBezTo>
                    <a:pt x="152" y="147"/>
                    <a:pt x="182" y="191"/>
                    <a:pt x="182" y="260"/>
                  </a:cubicBezTo>
                  <a:lnTo>
                    <a:pt x="182" y="270"/>
                  </a:lnTo>
                  <a:cubicBezTo>
                    <a:pt x="182" y="333"/>
                    <a:pt x="152" y="377"/>
                    <a:pt x="98" y="377"/>
                  </a:cubicBezTo>
                  <a:cubicBezTo>
                    <a:pt x="59" y="377"/>
                    <a:pt x="35" y="353"/>
                    <a:pt x="25" y="333"/>
                  </a:cubicBezTo>
                  <a:lnTo>
                    <a:pt x="25" y="191"/>
                  </a:lnTo>
                  <a:cubicBezTo>
                    <a:pt x="35" y="172"/>
                    <a:pt x="59" y="147"/>
                    <a:pt x="98" y="147"/>
                  </a:cubicBezTo>
                  <a:close/>
                  <a:moveTo>
                    <a:pt x="5" y="0"/>
                  </a:moveTo>
                  <a:lnTo>
                    <a:pt x="5" y="318"/>
                  </a:lnTo>
                  <a:lnTo>
                    <a:pt x="0" y="392"/>
                  </a:lnTo>
                  <a:lnTo>
                    <a:pt x="15" y="392"/>
                  </a:lnTo>
                  <a:lnTo>
                    <a:pt x="20" y="358"/>
                  </a:lnTo>
                  <a:cubicBezTo>
                    <a:pt x="35" y="377"/>
                    <a:pt x="59" y="397"/>
                    <a:pt x="98" y="397"/>
                  </a:cubicBezTo>
                  <a:cubicBezTo>
                    <a:pt x="172" y="397"/>
                    <a:pt x="201" y="338"/>
                    <a:pt x="201" y="270"/>
                  </a:cubicBezTo>
                  <a:lnTo>
                    <a:pt x="201" y="260"/>
                  </a:lnTo>
                  <a:cubicBezTo>
                    <a:pt x="201" y="186"/>
                    <a:pt x="172" y="127"/>
                    <a:pt x="98" y="127"/>
                  </a:cubicBezTo>
                  <a:cubicBezTo>
                    <a:pt x="59" y="127"/>
                    <a:pt x="40" y="147"/>
                    <a:pt x="25" y="167"/>
                  </a:cubicBezTo>
                  <a:lnTo>
                    <a:pt x="25"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78;p15">
              <a:extLst>
                <a:ext uri="{FF2B5EF4-FFF2-40B4-BE49-F238E27FC236}">
                  <a16:creationId xmlns:a16="http://schemas.microsoft.com/office/drawing/2014/main" id="{38F5D533-EAB4-10D3-B30C-56437B4B5678}"/>
                </a:ext>
              </a:extLst>
            </p:cNvPr>
            <p:cNvSpPr/>
            <p:nvPr/>
          </p:nvSpPr>
          <p:spPr>
            <a:xfrm>
              <a:off x="7698926" y="2827751"/>
              <a:ext cx="64592" cy="82653"/>
            </a:xfrm>
            <a:custGeom>
              <a:avLst/>
              <a:gdLst/>
              <a:ahLst/>
              <a:cxnLst/>
              <a:rect l="l" t="t" r="r" b="b"/>
              <a:pathLst>
                <a:path w="211" h="270" extrusionOk="0">
                  <a:moveTo>
                    <a:pt x="103" y="20"/>
                  </a:moveTo>
                  <a:cubicBezTo>
                    <a:pt x="162" y="20"/>
                    <a:pt x="186" y="64"/>
                    <a:pt x="191" y="128"/>
                  </a:cubicBezTo>
                  <a:lnTo>
                    <a:pt x="20" y="128"/>
                  </a:lnTo>
                  <a:cubicBezTo>
                    <a:pt x="20" y="64"/>
                    <a:pt x="49" y="20"/>
                    <a:pt x="103" y="20"/>
                  </a:cubicBezTo>
                  <a:close/>
                  <a:moveTo>
                    <a:pt x="103" y="0"/>
                  </a:moveTo>
                  <a:cubicBezTo>
                    <a:pt x="30" y="0"/>
                    <a:pt x="0" y="59"/>
                    <a:pt x="0" y="133"/>
                  </a:cubicBezTo>
                  <a:lnTo>
                    <a:pt x="0" y="143"/>
                  </a:lnTo>
                  <a:cubicBezTo>
                    <a:pt x="0" y="211"/>
                    <a:pt x="30" y="270"/>
                    <a:pt x="108" y="270"/>
                  </a:cubicBezTo>
                  <a:cubicBezTo>
                    <a:pt x="181" y="270"/>
                    <a:pt x="211" y="221"/>
                    <a:pt x="211" y="182"/>
                  </a:cubicBezTo>
                  <a:lnTo>
                    <a:pt x="191" y="182"/>
                  </a:lnTo>
                  <a:cubicBezTo>
                    <a:pt x="191" y="216"/>
                    <a:pt x="167" y="250"/>
                    <a:pt x="108" y="250"/>
                  </a:cubicBezTo>
                  <a:cubicBezTo>
                    <a:pt x="49" y="250"/>
                    <a:pt x="20" y="206"/>
                    <a:pt x="20" y="143"/>
                  </a:cubicBezTo>
                  <a:lnTo>
                    <a:pt x="211" y="143"/>
                  </a:lnTo>
                  <a:lnTo>
                    <a:pt x="211" y="133"/>
                  </a:lnTo>
                  <a:cubicBezTo>
                    <a:pt x="211" y="59"/>
                    <a:pt x="176" y="0"/>
                    <a:pt x="10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79;p15">
              <a:extLst>
                <a:ext uri="{FF2B5EF4-FFF2-40B4-BE49-F238E27FC236}">
                  <a16:creationId xmlns:a16="http://schemas.microsoft.com/office/drawing/2014/main" id="{8AC43ED3-6B14-DA83-1BC1-DE159FD4E0CF}"/>
                </a:ext>
              </a:extLst>
            </p:cNvPr>
            <p:cNvSpPr/>
            <p:nvPr/>
          </p:nvSpPr>
          <p:spPr>
            <a:xfrm>
              <a:off x="7781273" y="2827751"/>
              <a:ext cx="30306" cy="81122"/>
            </a:xfrm>
            <a:custGeom>
              <a:avLst/>
              <a:gdLst/>
              <a:ahLst/>
              <a:cxnLst/>
              <a:rect l="l" t="t" r="r" b="b"/>
              <a:pathLst>
                <a:path w="99" h="265" extrusionOk="0">
                  <a:moveTo>
                    <a:pt x="94" y="0"/>
                  </a:moveTo>
                  <a:cubicBezTo>
                    <a:pt x="54" y="0"/>
                    <a:pt x="30" y="20"/>
                    <a:pt x="20" y="45"/>
                  </a:cubicBezTo>
                  <a:lnTo>
                    <a:pt x="15" y="5"/>
                  </a:lnTo>
                  <a:lnTo>
                    <a:pt x="0" y="5"/>
                  </a:lnTo>
                  <a:lnTo>
                    <a:pt x="0" y="79"/>
                  </a:lnTo>
                  <a:lnTo>
                    <a:pt x="0" y="265"/>
                  </a:lnTo>
                  <a:lnTo>
                    <a:pt x="20" y="265"/>
                  </a:lnTo>
                  <a:lnTo>
                    <a:pt x="20" y="64"/>
                  </a:lnTo>
                  <a:cubicBezTo>
                    <a:pt x="35" y="45"/>
                    <a:pt x="54" y="20"/>
                    <a:pt x="94" y="20"/>
                  </a:cubicBezTo>
                  <a:lnTo>
                    <a:pt x="98" y="20"/>
                  </a:lnTo>
                  <a:lnTo>
                    <a:pt x="98"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80;p15">
              <a:extLst>
                <a:ext uri="{FF2B5EF4-FFF2-40B4-BE49-F238E27FC236}">
                  <a16:creationId xmlns:a16="http://schemas.microsoft.com/office/drawing/2014/main" id="{18730961-0E9C-4E3C-D880-C0E3E5FDB134}"/>
                </a:ext>
              </a:extLst>
            </p:cNvPr>
            <p:cNvSpPr/>
            <p:nvPr/>
          </p:nvSpPr>
          <p:spPr>
            <a:xfrm>
              <a:off x="7856273" y="2791628"/>
              <a:ext cx="72245" cy="117245"/>
            </a:xfrm>
            <a:custGeom>
              <a:avLst/>
              <a:gdLst/>
              <a:ahLst/>
              <a:cxnLst/>
              <a:rect l="l" t="t" r="r" b="b"/>
              <a:pathLst>
                <a:path w="236" h="383" extrusionOk="0">
                  <a:moveTo>
                    <a:pt x="123" y="1"/>
                  </a:moveTo>
                  <a:lnTo>
                    <a:pt x="0" y="79"/>
                  </a:lnTo>
                  <a:lnTo>
                    <a:pt x="10" y="99"/>
                  </a:lnTo>
                  <a:lnTo>
                    <a:pt x="113" y="30"/>
                  </a:lnTo>
                  <a:lnTo>
                    <a:pt x="113" y="363"/>
                  </a:lnTo>
                  <a:lnTo>
                    <a:pt x="5" y="363"/>
                  </a:lnTo>
                  <a:lnTo>
                    <a:pt x="5" y="383"/>
                  </a:lnTo>
                  <a:lnTo>
                    <a:pt x="235" y="383"/>
                  </a:lnTo>
                  <a:lnTo>
                    <a:pt x="235" y="363"/>
                  </a:lnTo>
                  <a:lnTo>
                    <a:pt x="133" y="363"/>
                  </a:lnTo>
                  <a:lnTo>
                    <a:pt x="133"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81;p15">
              <a:extLst>
                <a:ext uri="{FF2B5EF4-FFF2-40B4-BE49-F238E27FC236}">
                  <a16:creationId xmlns:a16="http://schemas.microsoft.com/office/drawing/2014/main" id="{DCA4E58B-40D3-B01E-D90E-9C7A4F8B2E47}"/>
                </a:ext>
              </a:extLst>
            </p:cNvPr>
            <p:cNvSpPr/>
            <p:nvPr/>
          </p:nvSpPr>
          <p:spPr>
            <a:xfrm>
              <a:off x="7946273" y="2790404"/>
              <a:ext cx="72245" cy="118469"/>
            </a:xfrm>
            <a:custGeom>
              <a:avLst/>
              <a:gdLst/>
              <a:ahLst/>
              <a:cxnLst/>
              <a:rect l="l" t="t" r="r" b="b"/>
              <a:pathLst>
                <a:path w="236" h="387" extrusionOk="0">
                  <a:moveTo>
                    <a:pt x="118" y="0"/>
                  </a:moveTo>
                  <a:cubicBezTo>
                    <a:pt x="34" y="0"/>
                    <a:pt x="0" y="44"/>
                    <a:pt x="0" y="122"/>
                  </a:cubicBezTo>
                  <a:lnTo>
                    <a:pt x="0" y="132"/>
                  </a:lnTo>
                  <a:lnTo>
                    <a:pt x="20" y="132"/>
                  </a:lnTo>
                  <a:cubicBezTo>
                    <a:pt x="20" y="54"/>
                    <a:pt x="49" y="20"/>
                    <a:pt x="118" y="20"/>
                  </a:cubicBezTo>
                  <a:cubicBezTo>
                    <a:pt x="176" y="20"/>
                    <a:pt x="216" y="54"/>
                    <a:pt x="216" y="103"/>
                  </a:cubicBezTo>
                  <a:lnTo>
                    <a:pt x="216" y="108"/>
                  </a:lnTo>
                  <a:cubicBezTo>
                    <a:pt x="216" y="137"/>
                    <a:pt x="206" y="162"/>
                    <a:pt x="172" y="196"/>
                  </a:cubicBezTo>
                  <a:lnTo>
                    <a:pt x="0" y="377"/>
                  </a:lnTo>
                  <a:lnTo>
                    <a:pt x="0" y="387"/>
                  </a:lnTo>
                  <a:lnTo>
                    <a:pt x="235" y="387"/>
                  </a:lnTo>
                  <a:lnTo>
                    <a:pt x="235" y="367"/>
                  </a:lnTo>
                  <a:lnTo>
                    <a:pt x="34" y="367"/>
                  </a:lnTo>
                  <a:lnTo>
                    <a:pt x="191" y="206"/>
                  </a:lnTo>
                  <a:cubicBezTo>
                    <a:pt x="225" y="167"/>
                    <a:pt x="235" y="142"/>
                    <a:pt x="235" y="108"/>
                  </a:cubicBezTo>
                  <a:lnTo>
                    <a:pt x="235" y="103"/>
                  </a:lnTo>
                  <a:cubicBezTo>
                    <a:pt x="235" y="39"/>
                    <a:pt x="191" y="0"/>
                    <a:pt x="118"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82;p15">
              <a:extLst>
                <a:ext uri="{FF2B5EF4-FFF2-40B4-BE49-F238E27FC236}">
                  <a16:creationId xmlns:a16="http://schemas.microsoft.com/office/drawing/2014/main" id="{0BBD80CE-A41B-84AC-B436-A8C5EDB52504}"/>
                </a:ext>
              </a:extLst>
            </p:cNvPr>
            <p:cNvSpPr/>
            <p:nvPr/>
          </p:nvSpPr>
          <p:spPr>
            <a:xfrm>
              <a:off x="7273110" y="1565309"/>
              <a:ext cx="103776" cy="127959"/>
            </a:xfrm>
            <a:custGeom>
              <a:avLst/>
              <a:gdLst/>
              <a:ahLst/>
              <a:cxnLst/>
              <a:rect l="l" t="t" r="r" b="b"/>
              <a:pathLst>
                <a:path w="339" h="418" extrusionOk="0">
                  <a:moveTo>
                    <a:pt x="172" y="65"/>
                  </a:moveTo>
                  <a:cubicBezTo>
                    <a:pt x="230" y="65"/>
                    <a:pt x="279" y="114"/>
                    <a:pt x="279" y="172"/>
                  </a:cubicBezTo>
                  <a:lnTo>
                    <a:pt x="279" y="353"/>
                  </a:lnTo>
                  <a:lnTo>
                    <a:pt x="64" y="353"/>
                  </a:lnTo>
                  <a:lnTo>
                    <a:pt x="64" y="172"/>
                  </a:lnTo>
                  <a:cubicBezTo>
                    <a:pt x="64" y="114"/>
                    <a:pt x="113" y="65"/>
                    <a:pt x="172" y="65"/>
                  </a:cubicBezTo>
                  <a:close/>
                  <a:moveTo>
                    <a:pt x="172" y="1"/>
                  </a:moveTo>
                  <a:cubicBezTo>
                    <a:pt x="79" y="1"/>
                    <a:pt x="0" y="79"/>
                    <a:pt x="0" y="172"/>
                  </a:cubicBezTo>
                  <a:lnTo>
                    <a:pt x="0" y="417"/>
                  </a:lnTo>
                  <a:lnTo>
                    <a:pt x="338" y="417"/>
                  </a:lnTo>
                  <a:lnTo>
                    <a:pt x="338" y="172"/>
                  </a:lnTo>
                  <a:cubicBezTo>
                    <a:pt x="338" y="79"/>
                    <a:pt x="265" y="1"/>
                    <a:pt x="172"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83;p15">
              <a:extLst>
                <a:ext uri="{FF2B5EF4-FFF2-40B4-BE49-F238E27FC236}">
                  <a16:creationId xmlns:a16="http://schemas.microsoft.com/office/drawing/2014/main" id="{ABCD8003-CE63-FCB8-16AA-E941E238FACF}"/>
                </a:ext>
              </a:extLst>
            </p:cNvPr>
            <p:cNvSpPr/>
            <p:nvPr/>
          </p:nvSpPr>
          <p:spPr>
            <a:xfrm>
              <a:off x="7251988" y="1640308"/>
              <a:ext cx="145714" cy="85714"/>
            </a:xfrm>
            <a:custGeom>
              <a:avLst/>
              <a:gdLst/>
              <a:ahLst/>
              <a:cxnLst/>
              <a:rect l="l" t="t" r="r" b="b"/>
              <a:pathLst>
                <a:path w="476" h="280" extrusionOk="0">
                  <a:moveTo>
                    <a:pt x="50" y="1"/>
                  </a:moveTo>
                  <a:cubicBezTo>
                    <a:pt x="20" y="1"/>
                    <a:pt x="1" y="25"/>
                    <a:pt x="1" y="50"/>
                  </a:cubicBezTo>
                  <a:lnTo>
                    <a:pt x="1" y="231"/>
                  </a:lnTo>
                  <a:cubicBezTo>
                    <a:pt x="1" y="260"/>
                    <a:pt x="20" y="280"/>
                    <a:pt x="50" y="280"/>
                  </a:cubicBezTo>
                  <a:lnTo>
                    <a:pt x="427" y="280"/>
                  </a:lnTo>
                  <a:cubicBezTo>
                    <a:pt x="456" y="280"/>
                    <a:pt x="476" y="260"/>
                    <a:pt x="476" y="231"/>
                  </a:cubicBezTo>
                  <a:lnTo>
                    <a:pt x="476" y="50"/>
                  </a:lnTo>
                  <a:cubicBezTo>
                    <a:pt x="476" y="25"/>
                    <a:pt x="456" y="1"/>
                    <a:pt x="427"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84;p15">
              <a:extLst>
                <a:ext uri="{FF2B5EF4-FFF2-40B4-BE49-F238E27FC236}">
                  <a16:creationId xmlns:a16="http://schemas.microsoft.com/office/drawing/2014/main" id="{7A8CF0D7-76E4-EDA8-0D52-F829CC47064B}"/>
                </a:ext>
              </a:extLst>
            </p:cNvPr>
            <p:cNvSpPr/>
            <p:nvPr/>
          </p:nvSpPr>
          <p:spPr>
            <a:xfrm>
              <a:off x="8091681" y="1217555"/>
              <a:ext cx="93061" cy="72245"/>
            </a:xfrm>
            <a:custGeom>
              <a:avLst/>
              <a:gdLst/>
              <a:ahLst/>
              <a:cxnLst/>
              <a:rect l="l" t="t" r="r" b="b"/>
              <a:pathLst>
                <a:path w="304" h="236" extrusionOk="0">
                  <a:moveTo>
                    <a:pt x="152" y="1"/>
                  </a:moveTo>
                  <a:cubicBezTo>
                    <a:pt x="93" y="1"/>
                    <a:pt x="39" y="25"/>
                    <a:pt x="0" y="59"/>
                  </a:cubicBezTo>
                  <a:lnTo>
                    <a:pt x="25" y="84"/>
                  </a:lnTo>
                  <a:cubicBezTo>
                    <a:pt x="54" y="50"/>
                    <a:pt x="103" y="30"/>
                    <a:pt x="152" y="30"/>
                  </a:cubicBezTo>
                  <a:cubicBezTo>
                    <a:pt x="201" y="30"/>
                    <a:pt x="245" y="50"/>
                    <a:pt x="279" y="84"/>
                  </a:cubicBezTo>
                  <a:lnTo>
                    <a:pt x="304" y="59"/>
                  </a:lnTo>
                  <a:cubicBezTo>
                    <a:pt x="265" y="25"/>
                    <a:pt x="211" y="1"/>
                    <a:pt x="152" y="1"/>
                  </a:cubicBezTo>
                  <a:close/>
                  <a:moveTo>
                    <a:pt x="152" y="59"/>
                  </a:moveTo>
                  <a:cubicBezTo>
                    <a:pt x="108" y="59"/>
                    <a:pt x="74" y="79"/>
                    <a:pt x="44" y="104"/>
                  </a:cubicBezTo>
                  <a:lnTo>
                    <a:pt x="69" y="128"/>
                  </a:lnTo>
                  <a:cubicBezTo>
                    <a:pt x="88" y="104"/>
                    <a:pt x="118" y="94"/>
                    <a:pt x="152" y="94"/>
                  </a:cubicBezTo>
                  <a:cubicBezTo>
                    <a:pt x="186" y="94"/>
                    <a:pt x="216" y="104"/>
                    <a:pt x="235" y="128"/>
                  </a:cubicBezTo>
                  <a:lnTo>
                    <a:pt x="260" y="104"/>
                  </a:lnTo>
                  <a:cubicBezTo>
                    <a:pt x="230" y="79"/>
                    <a:pt x="191" y="59"/>
                    <a:pt x="152" y="59"/>
                  </a:cubicBezTo>
                  <a:close/>
                  <a:moveTo>
                    <a:pt x="152" y="128"/>
                  </a:moveTo>
                  <a:cubicBezTo>
                    <a:pt x="128" y="128"/>
                    <a:pt x="108" y="138"/>
                    <a:pt x="93" y="152"/>
                  </a:cubicBezTo>
                  <a:lnTo>
                    <a:pt x="118" y="177"/>
                  </a:lnTo>
                  <a:cubicBezTo>
                    <a:pt x="123" y="167"/>
                    <a:pt x="137" y="162"/>
                    <a:pt x="152" y="162"/>
                  </a:cubicBezTo>
                  <a:cubicBezTo>
                    <a:pt x="167" y="162"/>
                    <a:pt x="177" y="167"/>
                    <a:pt x="186" y="177"/>
                  </a:cubicBezTo>
                  <a:lnTo>
                    <a:pt x="211" y="152"/>
                  </a:lnTo>
                  <a:cubicBezTo>
                    <a:pt x="196" y="138"/>
                    <a:pt x="172" y="128"/>
                    <a:pt x="152" y="128"/>
                  </a:cubicBezTo>
                  <a:close/>
                  <a:moveTo>
                    <a:pt x="152" y="187"/>
                  </a:moveTo>
                  <a:cubicBezTo>
                    <a:pt x="137" y="187"/>
                    <a:pt x="128" y="197"/>
                    <a:pt x="128" y="211"/>
                  </a:cubicBezTo>
                  <a:cubicBezTo>
                    <a:pt x="128" y="226"/>
                    <a:pt x="137" y="236"/>
                    <a:pt x="152" y="236"/>
                  </a:cubicBezTo>
                  <a:cubicBezTo>
                    <a:pt x="167" y="236"/>
                    <a:pt x="177" y="226"/>
                    <a:pt x="177" y="211"/>
                  </a:cubicBezTo>
                  <a:cubicBezTo>
                    <a:pt x="177" y="197"/>
                    <a:pt x="167" y="187"/>
                    <a:pt x="152" y="1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85;p15">
              <a:extLst>
                <a:ext uri="{FF2B5EF4-FFF2-40B4-BE49-F238E27FC236}">
                  <a16:creationId xmlns:a16="http://schemas.microsoft.com/office/drawing/2014/main" id="{53433FB4-F570-F602-4058-0EDA2A4BBB24}"/>
                </a:ext>
              </a:extLst>
            </p:cNvPr>
            <p:cNvSpPr/>
            <p:nvPr/>
          </p:nvSpPr>
          <p:spPr>
            <a:xfrm>
              <a:off x="7988212" y="1227964"/>
              <a:ext cx="81122" cy="60306"/>
            </a:xfrm>
            <a:custGeom>
              <a:avLst/>
              <a:gdLst/>
              <a:ahLst/>
              <a:cxnLst/>
              <a:rect l="l" t="t" r="r" b="b"/>
              <a:pathLst>
                <a:path w="265" h="197" extrusionOk="0">
                  <a:moveTo>
                    <a:pt x="0" y="143"/>
                  </a:moveTo>
                  <a:lnTo>
                    <a:pt x="0" y="192"/>
                  </a:lnTo>
                  <a:lnTo>
                    <a:pt x="30" y="192"/>
                  </a:lnTo>
                  <a:lnTo>
                    <a:pt x="30" y="143"/>
                  </a:lnTo>
                  <a:close/>
                  <a:moveTo>
                    <a:pt x="59" y="109"/>
                  </a:moveTo>
                  <a:lnTo>
                    <a:pt x="59" y="192"/>
                  </a:lnTo>
                  <a:lnTo>
                    <a:pt x="88" y="192"/>
                  </a:lnTo>
                  <a:lnTo>
                    <a:pt x="88" y="109"/>
                  </a:lnTo>
                  <a:close/>
                  <a:moveTo>
                    <a:pt x="118" y="70"/>
                  </a:moveTo>
                  <a:lnTo>
                    <a:pt x="118" y="192"/>
                  </a:lnTo>
                  <a:lnTo>
                    <a:pt x="147" y="192"/>
                  </a:lnTo>
                  <a:lnTo>
                    <a:pt x="147" y="70"/>
                  </a:lnTo>
                  <a:close/>
                  <a:moveTo>
                    <a:pt x="177" y="35"/>
                  </a:moveTo>
                  <a:lnTo>
                    <a:pt x="177" y="192"/>
                  </a:lnTo>
                  <a:lnTo>
                    <a:pt x="206" y="192"/>
                  </a:lnTo>
                  <a:lnTo>
                    <a:pt x="206" y="35"/>
                  </a:lnTo>
                  <a:close/>
                  <a:moveTo>
                    <a:pt x="235" y="1"/>
                  </a:moveTo>
                  <a:lnTo>
                    <a:pt x="235" y="197"/>
                  </a:lnTo>
                  <a:lnTo>
                    <a:pt x="265" y="197"/>
                  </a:lnTo>
                  <a:lnTo>
                    <a:pt x="2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86;p15">
              <a:extLst>
                <a:ext uri="{FF2B5EF4-FFF2-40B4-BE49-F238E27FC236}">
                  <a16:creationId xmlns:a16="http://schemas.microsoft.com/office/drawing/2014/main" id="{09222B20-A4FC-8EA5-F629-75E1DDD6F564}"/>
                </a:ext>
              </a:extLst>
            </p:cNvPr>
            <p:cNvSpPr/>
            <p:nvPr/>
          </p:nvSpPr>
          <p:spPr>
            <a:xfrm>
              <a:off x="8208620" y="1229494"/>
              <a:ext cx="121531" cy="58776"/>
            </a:xfrm>
            <a:custGeom>
              <a:avLst/>
              <a:gdLst/>
              <a:ahLst/>
              <a:cxnLst/>
              <a:rect l="l" t="t" r="r" b="b"/>
              <a:pathLst>
                <a:path w="397" h="192" extrusionOk="0">
                  <a:moveTo>
                    <a:pt x="44" y="20"/>
                  </a:moveTo>
                  <a:cubicBezTo>
                    <a:pt x="30" y="20"/>
                    <a:pt x="20" y="35"/>
                    <a:pt x="20" y="50"/>
                  </a:cubicBezTo>
                  <a:lnTo>
                    <a:pt x="20" y="148"/>
                  </a:lnTo>
                  <a:cubicBezTo>
                    <a:pt x="20" y="162"/>
                    <a:pt x="30" y="172"/>
                    <a:pt x="44" y="172"/>
                  </a:cubicBezTo>
                  <a:lnTo>
                    <a:pt x="274" y="172"/>
                  </a:lnTo>
                  <a:lnTo>
                    <a:pt x="274" y="20"/>
                  </a:lnTo>
                  <a:close/>
                  <a:moveTo>
                    <a:pt x="338" y="11"/>
                  </a:moveTo>
                  <a:cubicBezTo>
                    <a:pt x="358" y="11"/>
                    <a:pt x="372" y="25"/>
                    <a:pt x="372" y="45"/>
                  </a:cubicBezTo>
                  <a:lnTo>
                    <a:pt x="372" y="153"/>
                  </a:lnTo>
                  <a:cubicBezTo>
                    <a:pt x="372" y="172"/>
                    <a:pt x="358" y="187"/>
                    <a:pt x="338" y="187"/>
                  </a:cubicBezTo>
                  <a:lnTo>
                    <a:pt x="39" y="187"/>
                  </a:lnTo>
                  <a:cubicBezTo>
                    <a:pt x="25" y="187"/>
                    <a:pt x="5" y="172"/>
                    <a:pt x="5" y="153"/>
                  </a:cubicBezTo>
                  <a:lnTo>
                    <a:pt x="5" y="45"/>
                  </a:lnTo>
                  <a:cubicBezTo>
                    <a:pt x="5" y="25"/>
                    <a:pt x="25" y="11"/>
                    <a:pt x="39" y="11"/>
                  </a:cubicBezTo>
                  <a:close/>
                  <a:moveTo>
                    <a:pt x="39" y="1"/>
                  </a:moveTo>
                  <a:cubicBezTo>
                    <a:pt x="20" y="1"/>
                    <a:pt x="0" y="20"/>
                    <a:pt x="0" y="45"/>
                  </a:cubicBezTo>
                  <a:lnTo>
                    <a:pt x="0" y="153"/>
                  </a:lnTo>
                  <a:cubicBezTo>
                    <a:pt x="0" y="172"/>
                    <a:pt x="20" y="192"/>
                    <a:pt x="39" y="192"/>
                  </a:cubicBezTo>
                  <a:lnTo>
                    <a:pt x="338" y="192"/>
                  </a:lnTo>
                  <a:cubicBezTo>
                    <a:pt x="363" y="192"/>
                    <a:pt x="377" y="172"/>
                    <a:pt x="377" y="153"/>
                  </a:cubicBezTo>
                  <a:lnTo>
                    <a:pt x="377" y="123"/>
                  </a:lnTo>
                  <a:lnTo>
                    <a:pt x="397" y="123"/>
                  </a:lnTo>
                  <a:lnTo>
                    <a:pt x="397" y="74"/>
                  </a:lnTo>
                  <a:lnTo>
                    <a:pt x="377" y="74"/>
                  </a:lnTo>
                  <a:lnTo>
                    <a:pt x="377" y="45"/>
                  </a:lnTo>
                  <a:cubicBezTo>
                    <a:pt x="377" y="20"/>
                    <a:pt x="363"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87;p15">
              <a:extLst>
                <a:ext uri="{FF2B5EF4-FFF2-40B4-BE49-F238E27FC236}">
                  <a16:creationId xmlns:a16="http://schemas.microsoft.com/office/drawing/2014/main" id="{FDBA9E08-FA40-79FD-B773-53F0C928300C}"/>
                </a:ext>
              </a:extLst>
            </p:cNvPr>
            <p:cNvSpPr/>
            <p:nvPr/>
          </p:nvSpPr>
          <p:spPr>
            <a:xfrm>
              <a:off x="8461783" y="1509901"/>
              <a:ext cx="71020" cy="34898"/>
            </a:xfrm>
            <a:custGeom>
              <a:avLst/>
              <a:gdLst/>
              <a:ahLst/>
              <a:cxnLst/>
              <a:rect l="l" t="t" r="r" b="b"/>
              <a:pathLst>
                <a:path w="232" h="114" extrusionOk="0">
                  <a:moveTo>
                    <a:pt x="1" y="1"/>
                  </a:moveTo>
                  <a:lnTo>
                    <a:pt x="1" y="113"/>
                  </a:lnTo>
                  <a:lnTo>
                    <a:pt x="231" y="113"/>
                  </a:lnTo>
                  <a:lnTo>
                    <a:pt x="231"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88;p15">
              <a:extLst>
                <a:ext uri="{FF2B5EF4-FFF2-40B4-BE49-F238E27FC236}">
                  <a16:creationId xmlns:a16="http://schemas.microsoft.com/office/drawing/2014/main" id="{F6AB88DC-67A7-47FB-E1BF-13383940A8B9}"/>
                </a:ext>
              </a:extLst>
            </p:cNvPr>
            <p:cNvSpPr/>
            <p:nvPr/>
          </p:nvSpPr>
          <p:spPr>
            <a:xfrm>
              <a:off x="6118723" y="1509901"/>
              <a:ext cx="69184" cy="34898"/>
            </a:xfrm>
            <a:custGeom>
              <a:avLst/>
              <a:gdLst/>
              <a:ahLst/>
              <a:cxnLst/>
              <a:rect l="l" t="t" r="r" b="b"/>
              <a:pathLst>
                <a:path w="226" h="114" extrusionOk="0">
                  <a:moveTo>
                    <a:pt x="0" y="1"/>
                  </a:moveTo>
                  <a:lnTo>
                    <a:pt x="0" y="113"/>
                  </a:lnTo>
                  <a:lnTo>
                    <a:pt x="226" y="113"/>
                  </a:lnTo>
                  <a:lnTo>
                    <a:pt x="226"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89;p15">
              <a:extLst>
                <a:ext uri="{FF2B5EF4-FFF2-40B4-BE49-F238E27FC236}">
                  <a16:creationId xmlns:a16="http://schemas.microsoft.com/office/drawing/2014/main" id="{65905018-1E81-FD2B-49BA-F0F5D892677F}"/>
                </a:ext>
              </a:extLst>
            </p:cNvPr>
            <p:cNvSpPr/>
            <p:nvPr/>
          </p:nvSpPr>
          <p:spPr>
            <a:xfrm>
              <a:off x="8461783" y="5598144"/>
              <a:ext cx="71020" cy="36429"/>
            </a:xfrm>
            <a:custGeom>
              <a:avLst/>
              <a:gdLst/>
              <a:ahLst/>
              <a:cxnLst/>
              <a:rect l="l" t="t" r="r" b="b"/>
              <a:pathLst>
                <a:path w="232" h="119" extrusionOk="0">
                  <a:moveTo>
                    <a:pt x="1" y="1"/>
                  </a:moveTo>
                  <a:lnTo>
                    <a:pt x="1" y="118"/>
                  </a:lnTo>
                  <a:lnTo>
                    <a:pt x="231" y="118"/>
                  </a:lnTo>
                  <a:lnTo>
                    <a:pt x="231"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90;p15">
              <a:extLst>
                <a:ext uri="{FF2B5EF4-FFF2-40B4-BE49-F238E27FC236}">
                  <a16:creationId xmlns:a16="http://schemas.microsoft.com/office/drawing/2014/main" id="{83F20F67-4A10-7DF4-BF07-576115D0FE16}"/>
                </a:ext>
              </a:extLst>
            </p:cNvPr>
            <p:cNvSpPr/>
            <p:nvPr/>
          </p:nvSpPr>
          <p:spPr>
            <a:xfrm>
              <a:off x="6118723" y="5598144"/>
              <a:ext cx="69184" cy="36429"/>
            </a:xfrm>
            <a:custGeom>
              <a:avLst/>
              <a:gdLst/>
              <a:ahLst/>
              <a:cxnLst/>
              <a:rect l="l" t="t" r="r" b="b"/>
              <a:pathLst>
                <a:path w="226" h="119" extrusionOk="0">
                  <a:moveTo>
                    <a:pt x="0" y="1"/>
                  </a:moveTo>
                  <a:lnTo>
                    <a:pt x="0" y="118"/>
                  </a:lnTo>
                  <a:lnTo>
                    <a:pt x="226" y="118"/>
                  </a:lnTo>
                  <a:lnTo>
                    <a:pt x="226"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91;p15">
              <a:extLst>
                <a:ext uri="{FF2B5EF4-FFF2-40B4-BE49-F238E27FC236}">
                  <a16:creationId xmlns:a16="http://schemas.microsoft.com/office/drawing/2014/main" id="{EE20AD0A-BFA4-593E-D354-5DA7EC438387}"/>
                </a:ext>
              </a:extLst>
            </p:cNvPr>
            <p:cNvSpPr/>
            <p:nvPr/>
          </p:nvSpPr>
          <p:spPr>
            <a:xfrm>
              <a:off x="6216070" y="1162148"/>
              <a:ext cx="1484388" cy="2728776"/>
            </a:xfrm>
            <a:custGeom>
              <a:avLst/>
              <a:gdLst/>
              <a:ahLst/>
              <a:cxnLst/>
              <a:rect l="l" t="t" r="r" b="b"/>
              <a:pathLst>
                <a:path w="4849" h="8914" extrusionOk="0">
                  <a:moveTo>
                    <a:pt x="1524" y="177"/>
                  </a:moveTo>
                  <a:lnTo>
                    <a:pt x="1524" y="0"/>
                  </a:lnTo>
                  <a:lnTo>
                    <a:pt x="696" y="0"/>
                  </a:lnTo>
                  <a:cubicBezTo>
                    <a:pt x="505" y="0"/>
                    <a:pt x="329" y="79"/>
                    <a:pt x="206" y="206"/>
                  </a:cubicBezTo>
                  <a:cubicBezTo>
                    <a:pt x="79" y="333"/>
                    <a:pt x="1" y="505"/>
                    <a:pt x="1" y="701"/>
                  </a:cubicBezTo>
                  <a:lnTo>
                    <a:pt x="1" y="8914"/>
                  </a:lnTo>
                  <a:lnTo>
                    <a:pt x="4849" y="667"/>
                  </a:lnTo>
                  <a:lnTo>
                    <a:pt x="2018" y="667"/>
                  </a:lnTo>
                  <a:cubicBezTo>
                    <a:pt x="1744" y="667"/>
                    <a:pt x="1524" y="446"/>
                    <a:pt x="1524" y="177"/>
                  </a:cubicBez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1890;p52">
            <a:extLst>
              <a:ext uri="{FF2B5EF4-FFF2-40B4-BE49-F238E27FC236}">
                <a16:creationId xmlns:a16="http://schemas.microsoft.com/office/drawing/2014/main" id="{54B5DFB8-E4CE-5717-4ED1-AD2C417BA8A7}"/>
              </a:ext>
            </a:extLst>
          </p:cNvPr>
          <p:cNvSpPr txBox="1">
            <a:spLocks/>
          </p:cNvSpPr>
          <p:nvPr/>
        </p:nvSpPr>
        <p:spPr>
          <a:xfrm rot="21599613">
            <a:off x="2513733" y="1895881"/>
            <a:ext cx="3098535"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500"/>
              <a:buFont typeface="Alfa Slab One"/>
              <a:buNone/>
              <a:defRPr sz="3500" b="0" i="0" u="none" strike="noStrike" cap="none">
                <a:solidFill>
                  <a:schemeClr val="lt2"/>
                </a:solidFill>
                <a:latin typeface="Alfa Slab One"/>
                <a:ea typeface="Alfa Slab One"/>
                <a:cs typeface="Alfa Slab One"/>
                <a:sym typeface="Alfa Slab On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1400" dirty="0"/>
              <a:t>MSV: 2020603369</a:t>
            </a:r>
            <a:endParaRPr lang="en-US" sz="1400" dirty="0"/>
          </a:p>
        </p:txBody>
      </p:sp>
      <p:sp>
        <p:nvSpPr>
          <p:cNvPr id="65" name="Google Shape;1890;p52">
            <a:extLst>
              <a:ext uri="{FF2B5EF4-FFF2-40B4-BE49-F238E27FC236}">
                <a16:creationId xmlns:a16="http://schemas.microsoft.com/office/drawing/2014/main" id="{B1FCA064-838F-C084-2426-E37EFA408BD6}"/>
              </a:ext>
            </a:extLst>
          </p:cNvPr>
          <p:cNvSpPr txBox="1">
            <a:spLocks/>
          </p:cNvSpPr>
          <p:nvPr/>
        </p:nvSpPr>
        <p:spPr>
          <a:xfrm rot="21599613">
            <a:off x="2491095" y="2762392"/>
            <a:ext cx="3040683" cy="3660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500"/>
              <a:buFont typeface="Alfa Slab One"/>
              <a:buNone/>
              <a:defRPr sz="3500" b="0" i="0" u="none" strike="noStrike" cap="none">
                <a:solidFill>
                  <a:schemeClr val="lt2"/>
                </a:solidFill>
                <a:latin typeface="Alfa Slab One"/>
                <a:ea typeface="Alfa Slab One"/>
                <a:cs typeface="Alfa Slab One"/>
                <a:sym typeface="Alfa Slab On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1400" dirty="0"/>
              <a:t>MSV: 2020603129</a:t>
            </a:r>
            <a:endParaRPr lang="en-US" sz="1400" dirty="0"/>
          </a:p>
        </p:txBody>
      </p:sp>
      <p:sp>
        <p:nvSpPr>
          <p:cNvPr id="66" name="Google Shape;1890;p52">
            <a:extLst>
              <a:ext uri="{FF2B5EF4-FFF2-40B4-BE49-F238E27FC236}">
                <a16:creationId xmlns:a16="http://schemas.microsoft.com/office/drawing/2014/main" id="{B1FCA064-838F-C084-2426-E37EFA408BD6}"/>
              </a:ext>
            </a:extLst>
          </p:cNvPr>
          <p:cNvSpPr txBox="1">
            <a:spLocks/>
          </p:cNvSpPr>
          <p:nvPr/>
        </p:nvSpPr>
        <p:spPr>
          <a:xfrm rot="21599613">
            <a:off x="2520649" y="3713477"/>
            <a:ext cx="3040683" cy="3660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500"/>
              <a:buFont typeface="Alfa Slab One"/>
              <a:buNone/>
              <a:defRPr sz="3500" b="0" i="0" u="none" strike="noStrike" cap="none">
                <a:solidFill>
                  <a:schemeClr val="lt2"/>
                </a:solidFill>
                <a:latin typeface="Alfa Slab One"/>
                <a:ea typeface="Alfa Slab One"/>
                <a:cs typeface="Alfa Slab One"/>
                <a:sym typeface="Alfa Slab On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1400" dirty="0"/>
              <a:t>MSV: 2020603600</a:t>
            </a:r>
            <a:endParaRPr lang="en-US" sz="14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85"/>
        <p:cNvGrpSpPr/>
        <p:nvPr/>
      </p:nvGrpSpPr>
      <p:grpSpPr>
        <a:xfrm>
          <a:off x="0" y="0"/>
          <a:ext cx="0" cy="0"/>
          <a:chOff x="0" y="0"/>
          <a:chExt cx="0" cy="0"/>
        </a:xfrm>
      </p:grpSpPr>
      <p:pic>
        <p:nvPicPr>
          <p:cNvPr id="57" name="Picture 56">
            <a:extLst>
              <a:ext uri="{FF2B5EF4-FFF2-40B4-BE49-F238E27FC236}">
                <a16:creationId xmlns:a16="http://schemas.microsoft.com/office/drawing/2014/main" id="{91FFE730-1FA0-4188-B04F-BFC87BCB1F0D}"/>
              </a:ext>
            </a:extLst>
          </p:cNvPr>
          <p:cNvPicPr>
            <a:picLocks noChangeAspect="1"/>
          </p:cNvPicPr>
          <p:nvPr/>
        </p:nvPicPr>
        <p:blipFill>
          <a:blip r:embed="rId3">
            <a:duotone>
              <a:schemeClr val="bg2">
                <a:shade val="45000"/>
                <a:satMod val="135000"/>
              </a:schemeClr>
              <a:prstClr val="white"/>
            </a:duotone>
          </a:blip>
          <a:stretch>
            <a:fillRect/>
          </a:stretch>
        </p:blipFill>
        <p:spPr>
          <a:xfrm rot="14757086" flipH="1">
            <a:off x="5594549" y="3020073"/>
            <a:ext cx="781327" cy="640191"/>
          </a:xfrm>
          <a:prstGeom prst="rect">
            <a:avLst/>
          </a:prstGeom>
        </p:spPr>
      </p:pic>
      <p:pic>
        <p:nvPicPr>
          <p:cNvPr id="56" name="Picture 55">
            <a:extLst>
              <a:ext uri="{FF2B5EF4-FFF2-40B4-BE49-F238E27FC236}">
                <a16:creationId xmlns:a16="http://schemas.microsoft.com/office/drawing/2014/main" id="{61F70C3F-D71F-4E51-9F7A-67FEE6955548}"/>
              </a:ext>
            </a:extLst>
          </p:cNvPr>
          <p:cNvPicPr>
            <a:picLocks noChangeAspect="1"/>
          </p:cNvPicPr>
          <p:nvPr/>
        </p:nvPicPr>
        <p:blipFill>
          <a:blip r:embed="rId3">
            <a:duotone>
              <a:schemeClr val="bg2">
                <a:shade val="45000"/>
                <a:satMod val="135000"/>
              </a:schemeClr>
              <a:prstClr val="white"/>
            </a:duotone>
          </a:blip>
          <a:stretch>
            <a:fillRect/>
          </a:stretch>
        </p:blipFill>
        <p:spPr>
          <a:xfrm rot="11343255" flipH="1">
            <a:off x="5618945" y="1125338"/>
            <a:ext cx="696104" cy="570362"/>
          </a:xfrm>
          <a:prstGeom prst="rect">
            <a:avLst/>
          </a:prstGeom>
        </p:spPr>
      </p:pic>
      <p:pic>
        <p:nvPicPr>
          <p:cNvPr id="55" name="Picture 54">
            <a:extLst>
              <a:ext uri="{FF2B5EF4-FFF2-40B4-BE49-F238E27FC236}">
                <a16:creationId xmlns:a16="http://schemas.microsoft.com/office/drawing/2014/main" id="{57F20855-49B3-41F3-895B-A0A2F9D24F43}"/>
              </a:ext>
            </a:extLst>
          </p:cNvPr>
          <p:cNvPicPr>
            <a:picLocks noChangeAspect="1"/>
          </p:cNvPicPr>
          <p:nvPr/>
        </p:nvPicPr>
        <p:blipFill>
          <a:blip r:embed="rId3">
            <a:duotone>
              <a:schemeClr val="bg2">
                <a:shade val="45000"/>
                <a:satMod val="135000"/>
              </a:schemeClr>
              <a:prstClr val="white"/>
            </a:duotone>
          </a:blip>
          <a:stretch>
            <a:fillRect/>
          </a:stretch>
        </p:blipFill>
        <p:spPr>
          <a:xfrm rot="4101779" flipH="1">
            <a:off x="2728938" y="1166000"/>
            <a:ext cx="781327" cy="640191"/>
          </a:xfrm>
          <a:prstGeom prst="rect">
            <a:avLst/>
          </a:prstGeom>
        </p:spPr>
      </p:pic>
      <p:pic>
        <p:nvPicPr>
          <p:cNvPr id="6" name="Picture 5">
            <a:extLst>
              <a:ext uri="{FF2B5EF4-FFF2-40B4-BE49-F238E27FC236}">
                <a16:creationId xmlns:a16="http://schemas.microsoft.com/office/drawing/2014/main" id="{12F0DA27-C734-412F-96BF-F32219E84D6D}"/>
              </a:ext>
            </a:extLst>
          </p:cNvPr>
          <p:cNvPicPr>
            <a:picLocks noChangeAspect="1"/>
          </p:cNvPicPr>
          <p:nvPr/>
        </p:nvPicPr>
        <p:blipFill>
          <a:blip r:embed="rId3">
            <a:duotone>
              <a:schemeClr val="bg2">
                <a:shade val="45000"/>
                <a:satMod val="135000"/>
              </a:schemeClr>
              <a:prstClr val="white"/>
            </a:duotone>
          </a:blip>
          <a:stretch>
            <a:fillRect/>
          </a:stretch>
        </p:blipFill>
        <p:spPr>
          <a:xfrm rot="213613" flipH="1">
            <a:off x="2546667" y="2904145"/>
            <a:ext cx="640191" cy="640191"/>
          </a:xfrm>
          <a:prstGeom prst="rect">
            <a:avLst/>
          </a:prstGeom>
        </p:spPr>
      </p:pic>
      <p:grpSp>
        <p:nvGrpSpPr>
          <p:cNvPr id="24" name="Group 32">
            <a:extLst>
              <a:ext uri="{FF2B5EF4-FFF2-40B4-BE49-F238E27FC236}">
                <a16:creationId xmlns:a16="http://schemas.microsoft.com/office/drawing/2014/main" id="{15597C94-686A-4CA3-BBB4-6D0985A1784E}"/>
              </a:ext>
            </a:extLst>
          </p:cNvPr>
          <p:cNvGrpSpPr/>
          <p:nvPr/>
        </p:nvGrpSpPr>
        <p:grpSpPr>
          <a:xfrm>
            <a:off x="2930886" y="977611"/>
            <a:ext cx="1727719" cy="1644048"/>
            <a:chOff x="4321175" y="2138103"/>
            <a:chExt cx="1868488" cy="1778000"/>
          </a:xfrm>
        </p:grpSpPr>
        <p:sp>
          <p:nvSpPr>
            <p:cNvPr id="45" name="Freeform 8">
              <a:extLst>
                <a:ext uri="{FF2B5EF4-FFF2-40B4-BE49-F238E27FC236}">
                  <a16:creationId xmlns:a16="http://schemas.microsoft.com/office/drawing/2014/main" id="{6256F4AC-5FC6-4102-8660-E0F224BF4F74}"/>
                </a:ext>
              </a:extLst>
            </p:cNvPr>
            <p:cNvSpPr>
              <a:spLocks/>
            </p:cNvSpPr>
            <p:nvPr/>
          </p:nvSpPr>
          <p:spPr bwMode="auto">
            <a:xfrm>
              <a:off x="4321175" y="2138103"/>
              <a:ext cx="1868488" cy="1778000"/>
            </a:xfrm>
            <a:custGeom>
              <a:avLst/>
              <a:gdLst>
                <a:gd name="T0" fmla="*/ 497 w 497"/>
                <a:gd name="T1" fmla="*/ 134 h 473"/>
                <a:gd name="T2" fmla="*/ 408 w 497"/>
                <a:gd name="T3" fmla="*/ 225 h 473"/>
                <a:gd name="T4" fmla="*/ 230 w 497"/>
                <a:gd name="T5" fmla="*/ 440 h 473"/>
                <a:gd name="T6" fmla="*/ 130 w 497"/>
                <a:gd name="T7" fmla="*/ 342 h 473"/>
                <a:gd name="T8" fmla="*/ 0 w 497"/>
                <a:gd name="T9" fmla="*/ 473 h 473"/>
                <a:gd name="T10" fmla="*/ 0 w 497"/>
                <a:gd name="T11" fmla="*/ 459 h 473"/>
                <a:gd name="T12" fmla="*/ 361 w 497"/>
                <a:gd name="T13" fmla="*/ 0 h 473"/>
                <a:gd name="T14" fmla="*/ 497 w 497"/>
                <a:gd name="T15" fmla="*/ 134 h 4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7" h="473">
                  <a:moveTo>
                    <a:pt x="497" y="134"/>
                  </a:moveTo>
                  <a:cubicBezTo>
                    <a:pt x="408" y="225"/>
                    <a:pt x="408" y="225"/>
                    <a:pt x="408" y="225"/>
                  </a:cubicBezTo>
                  <a:cubicBezTo>
                    <a:pt x="311" y="252"/>
                    <a:pt x="238" y="337"/>
                    <a:pt x="230" y="440"/>
                  </a:cubicBezTo>
                  <a:cubicBezTo>
                    <a:pt x="130" y="342"/>
                    <a:pt x="130" y="342"/>
                    <a:pt x="130" y="342"/>
                  </a:cubicBezTo>
                  <a:cubicBezTo>
                    <a:pt x="0" y="473"/>
                    <a:pt x="0" y="473"/>
                    <a:pt x="0" y="473"/>
                  </a:cubicBezTo>
                  <a:cubicBezTo>
                    <a:pt x="0" y="468"/>
                    <a:pt x="0" y="463"/>
                    <a:pt x="0" y="459"/>
                  </a:cubicBezTo>
                  <a:cubicBezTo>
                    <a:pt x="0" y="236"/>
                    <a:pt x="154" y="50"/>
                    <a:pt x="361" y="0"/>
                  </a:cubicBezTo>
                  <a:lnTo>
                    <a:pt x="497" y="134"/>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TextBox 28">
              <a:extLst>
                <a:ext uri="{FF2B5EF4-FFF2-40B4-BE49-F238E27FC236}">
                  <a16:creationId xmlns:a16="http://schemas.microsoft.com/office/drawing/2014/main" id="{D65D2D97-4DF9-47DA-A202-184D91ABDE87}"/>
                </a:ext>
              </a:extLst>
            </p:cNvPr>
            <p:cNvSpPr txBox="1"/>
            <p:nvPr/>
          </p:nvSpPr>
          <p:spPr>
            <a:xfrm>
              <a:off x="4776258" y="2642839"/>
              <a:ext cx="695525" cy="632421"/>
            </a:xfrm>
            <a:prstGeom prst="rect">
              <a:avLst/>
            </a:prstGeom>
            <a:noFill/>
          </p:spPr>
          <p:txBody>
            <a:bodyPr wrap="none" rtlCol="0">
              <a:spAutoFit/>
            </a:bodyPr>
            <a:lstStyle/>
            <a:p>
              <a:pPr algn="ctr"/>
              <a:r>
                <a:rPr lang="en-US" sz="3200" b="1" dirty="0">
                  <a:solidFill>
                    <a:schemeClr val="bg1"/>
                  </a:solidFill>
                  <a:latin typeface="Century Gothic" panose="020B0502020202020204" pitchFamily="34" charset="0"/>
                </a:rPr>
                <a:t>01</a:t>
              </a:r>
            </a:p>
          </p:txBody>
        </p:sp>
      </p:grpSp>
      <p:grpSp>
        <p:nvGrpSpPr>
          <p:cNvPr id="25" name="Group 33">
            <a:extLst>
              <a:ext uri="{FF2B5EF4-FFF2-40B4-BE49-F238E27FC236}">
                <a16:creationId xmlns:a16="http://schemas.microsoft.com/office/drawing/2014/main" id="{9BB4BC98-9D65-4CF6-8F56-55400E10DA81}"/>
              </a:ext>
            </a:extLst>
          </p:cNvPr>
          <p:cNvGrpSpPr/>
          <p:nvPr/>
        </p:nvGrpSpPr>
        <p:grpSpPr>
          <a:xfrm>
            <a:off x="4480989" y="932105"/>
            <a:ext cx="1698362" cy="1755609"/>
            <a:chOff x="5997575" y="2088890"/>
            <a:chExt cx="1836738" cy="1898650"/>
          </a:xfrm>
        </p:grpSpPr>
        <p:sp>
          <p:nvSpPr>
            <p:cNvPr id="43" name="Freeform 5">
              <a:extLst>
                <a:ext uri="{FF2B5EF4-FFF2-40B4-BE49-F238E27FC236}">
                  <a16:creationId xmlns:a16="http://schemas.microsoft.com/office/drawing/2014/main" id="{04575ABC-66AB-4B07-A30C-1526A70C21B0}"/>
                </a:ext>
              </a:extLst>
            </p:cNvPr>
            <p:cNvSpPr>
              <a:spLocks/>
            </p:cNvSpPr>
            <p:nvPr/>
          </p:nvSpPr>
          <p:spPr bwMode="auto">
            <a:xfrm>
              <a:off x="5997575" y="2088890"/>
              <a:ext cx="1836738" cy="1898650"/>
            </a:xfrm>
            <a:custGeom>
              <a:avLst/>
              <a:gdLst>
                <a:gd name="T0" fmla="*/ 488 w 488"/>
                <a:gd name="T1" fmla="*/ 376 h 505"/>
                <a:gd name="T2" fmla="*/ 360 w 488"/>
                <a:gd name="T3" fmla="*/ 505 h 505"/>
                <a:gd name="T4" fmla="*/ 259 w 488"/>
                <a:gd name="T5" fmla="*/ 406 h 505"/>
                <a:gd name="T6" fmla="*/ 63 w 488"/>
                <a:gd name="T7" fmla="*/ 232 h 505"/>
                <a:gd name="T8" fmla="*/ 148 w 488"/>
                <a:gd name="T9" fmla="*/ 146 h 505"/>
                <a:gd name="T10" fmla="*/ 0 w 488"/>
                <a:gd name="T11" fmla="*/ 1 h 505"/>
                <a:gd name="T12" fmla="*/ 26 w 488"/>
                <a:gd name="T13" fmla="*/ 0 h 505"/>
                <a:gd name="T14" fmla="*/ 488 w 488"/>
                <a:gd name="T15" fmla="*/ 376 h 5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8" h="505">
                  <a:moveTo>
                    <a:pt x="488" y="376"/>
                  </a:moveTo>
                  <a:cubicBezTo>
                    <a:pt x="360" y="505"/>
                    <a:pt x="360" y="505"/>
                    <a:pt x="360" y="505"/>
                  </a:cubicBezTo>
                  <a:cubicBezTo>
                    <a:pt x="259" y="406"/>
                    <a:pt x="259" y="406"/>
                    <a:pt x="259" y="406"/>
                  </a:cubicBezTo>
                  <a:cubicBezTo>
                    <a:pt x="234" y="316"/>
                    <a:pt x="158" y="247"/>
                    <a:pt x="63" y="232"/>
                  </a:cubicBezTo>
                  <a:cubicBezTo>
                    <a:pt x="148" y="146"/>
                    <a:pt x="148" y="146"/>
                    <a:pt x="148" y="146"/>
                  </a:cubicBezTo>
                  <a:cubicBezTo>
                    <a:pt x="0" y="1"/>
                    <a:pt x="0" y="1"/>
                    <a:pt x="0" y="1"/>
                  </a:cubicBezTo>
                  <a:cubicBezTo>
                    <a:pt x="9" y="0"/>
                    <a:pt x="17" y="0"/>
                    <a:pt x="26" y="0"/>
                  </a:cubicBezTo>
                  <a:cubicBezTo>
                    <a:pt x="254" y="0"/>
                    <a:pt x="444" y="161"/>
                    <a:pt x="488" y="376"/>
                  </a:cubicBezTo>
                  <a:close/>
                </a:path>
              </a:pathLst>
            </a:custGeom>
            <a:solidFill>
              <a:schemeClr val="tx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TextBox 29">
              <a:extLst>
                <a:ext uri="{FF2B5EF4-FFF2-40B4-BE49-F238E27FC236}">
                  <a16:creationId xmlns:a16="http://schemas.microsoft.com/office/drawing/2014/main" id="{4A4F0768-17F5-40FA-B3AF-F3FB75F93797}"/>
                </a:ext>
              </a:extLst>
            </p:cNvPr>
            <p:cNvSpPr txBox="1"/>
            <p:nvPr/>
          </p:nvSpPr>
          <p:spPr>
            <a:xfrm>
              <a:off x="6691644" y="2642839"/>
              <a:ext cx="695524" cy="632420"/>
            </a:xfrm>
            <a:prstGeom prst="rect">
              <a:avLst/>
            </a:prstGeom>
            <a:noFill/>
          </p:spPr>
          <p:txBody>
            <a:bodyPr wrap="none" rtlCol="0">
              <a:spAutoFit/>
            </a:bodyPr>
            <a:lstStyle/>
            <a:p>
              <a:pPr algn="ctr"/>
              <a:r>
                <a:rPr lang="en-US" sz="3200" b="1" dirty="0">
                  <a:solidFill>
                    <a:schemeClr val="bg1"/>
                  </a:solidFill>
                  <a:latin typeface="Century Gothic" panose="020B0502020202020204" pitchFamily="34" charset="0"/>
                </a:rPr>
                <a:t>02</a:t>
              </a:r>
            </a:p>
          </p:txBody>
        </p:sp>
      </p:grpSp>
      <p:grpSp>
        <p:nvGrpSpPr>
          <p:cNvPr id="26" name="Group 35">
            <a:extLst>
              <a:ext uri="{FF2B5EF4-FFF2-40B4-BE49-F238E27FC236}">
                <a16:creationId xmlns:a16="http://schemas.microsoft.com/office/drawing/2014/main" id="{DEEED34E-4DD7-4509-B800-780C8E577FDF}"/>
              </a:ext>
            </a:extLst>
          </p:cNvPr>
          <p:cNvGrpSpPr/>
          <p:nvPr/>
        </p:nvGrpSpPr>
        <p:grpSpPr>
          <a:xfrm>
            <a:off x="2969052" y="2499823"/>
            <a:ext cx="1669003" cy="1711572"/>
            <a:chOff x="4362450" y="3784340"/>
            <a:chExt cx="1804988" cy="1851025"/>
          </a:xfrm>
        </p:grpSpPr>
        <p:sp>
          <p:nvSpPr>
            <p:cNvPr id="41" name="Freeform 7">
              <a:extLst>
                <a:ext uri="{FF2B5EF4-FFF2-40B4-BE49-F238E27FC236}">
                  <a16:creationId xmlns:a16="http://schemas.microsoft.com/office/drawing/2014/main" id="{82FD48B7-6576-4D40-9334-16019701BEF3}"/>
                </a:ext>
              </a:extLst>
            </p:cNvPr>
            <p:cNvSpPr>
              <a:spLocks/>
            </p:cNvSpPr>
            <p:nvPr/>
          </p:nvSpPr>
          <p:spPr bwMode="auto">
            <a:xfrm>
              <a:off x="4362450" y="3784340"/>
              <a:ext cx="1804988" cy="1851025"/>
            </a:xfrm>
            <a:custGeom>
              <a:avLst/>
              <a:gdLst>
                <a:gd name="T0" fmla="*/ 480 w 480"/>
                <a:gd name="T1" fmla="*/ 492 h 492"/>
                <a:gd name="T2" fmla="*/ 461 w 480"/>
                <a:gd name="T3" fmla="*/ 492 h 492"/>
                <a:gd name="T4" fmla="*/ 0 w 480"/>
                <a:gd name="T5" fmla="*/ 122 h 492"/>
                <a:gd name="T6" fmla="*/ 120 w 480"/>
                <a:gd name="T7" fmla="*/ 0 h 492"/>
                <a:gd name="T8" fmla="*/ 239 w 480"/>
                <a:gd name="T9" fmla="*/ 118 h 492"/>
                <a:gd name="T10" fmla="*/ 424 w 480"/>
                <a:gd name="T11" fmla="*/ 260 h 492"/>
                <a:gd name="T12" fmla="*/ 335 w 480"/>
                <a:gd name="T13" fmla="*/ 350 h 492"/>
                <a:gd name="T14" fmla="*/ 480 w 480"/>
                <a:gd name="T15" fmla="*/ 492 h 4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0" h="492">
                  <a:moveTo>
                    <a:pt x="480" y="492"/>
                  </a:moveTo>
                  <a:cubicBezTo>
                    <a:pt x="474" y="492"/>
                    <a:pt x="467" y="492"/>
                    <a:pt x="461" y="492"/>
                  </a:cubicBezTo>
                  <a:cubicBezTo>
                    <a:pt x="235" y="492"/>
                    <a:pt x="46" y="334"/>
                    <a:pt x="0" y="122"/>
                  </a:cubicBezTo>
                  <a:cubicBezTo>
                    <a:pt x="120" y="0"/>
                    <a:pt x="120" y="0"/>
                    <a:pt x="120" y="0"/>
                  </a:cubicBezTo>
                  <a:cubicBezTo>
                    <a:pt x="239" y="118"/>
                    <a:pt x="239" y="118"/>
                    <a:pt x="239" y="118"/>
                  </a:cubicBezTo>
                  <a:cubicBezTo>
                    <a:pt x="271" y="192"/>
                    <a:pt x="341" y="247"/>
                    <a:pt x="424" y="260"/>
                  </a:cubicBezTo>
                  <a:cubicBezTo>
                    <a:pt x="335" y="350"/>
                    <a:pt x="335" y="350"/>
                    <a:pt x="335" y="350"/>
                  </a:cubicBezTo>
                  <a:lnTo>
                    <a:pt x="480" y="492"/>
                  </a:lnTo>
                  <a:close/>
                </a:path>
              </a:pathLst>
            </a:custGeom>
            <a:solidFill>
              <a:schemeClr val="tx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TextBox 30">
              <a:extLst>
                <a:ext uri="{FF2B5EF4-FFF2-40B4-BE49-F238E27FC236}">
                  <a16:creationId xmlns:a16="http://schemas.microsoft.com/office/drawing/2014/main" id="{65889A0B-EBFA-4F1A-BE72-50AB0E4A45B2}"/>
                </a:ext>
              </a:extLst>
            </p:cNvPr>
            <p:cNvSpPr txBox="1"/>
            <p:nvPr/>
          </p:nvSpPr>
          <p:spPr>
            <a:xfrm>
              <a:off x="4776258" y="4552005"/>
              <a:ext cx="695525" cy="632420"/>
            </a:xfrm>
            <a:prstGeom prst="rect">
              <a:avLst/>
            </a:prstGeom>
            <a:noFill/>
          </p:spPr>
          <p:txBody>
            <a:bodyPr wrap="none" rtlCol="0">
              <a:spAutoFit/>
            </a:bodyPr>
            <a:lstStyle/>
            <a:p>
              <a:pPr algn="ctr"/>
              <a:r>
                <a:rPr lang="en-US" sz="3200" b="1" dirty="0">
                  <a:solidFill>
                    <a:schemeClr val="bg1"/>
                  </a:solidFill>
                  <a:latin typeface="Century Gothic" panose="020B0502020202020204" pitchFamily="34" charset="0"/>
                </a:rPr>
                <a:t>04</a:t>
              </a:r>
            </a:p>
          </p:txBody>
        </p:sp>
      </p:grpSp>
      <p:grpSp>
        <p:nvGrpSpPr>
          <p:cNvPr id="28" name="Group 34">
            <a:extLst>
              <a:ext uri="{FF2B5EF4-FFF2-40B4-BE49-F238E27FC236}">
                <a16:creationId xmlns:a16="http://schemas.microsoft.com/office/drawing/2014/main" id="{01942225-C66F-4AC3-92E3-3127706C64D2}"/>
              </a:ext>
            </a:extLst>
          </p:cNvPr>
          <p:cNvGrpSpPr/>
          <p:nvPr/>
        </p:nvGrpSpPr>
        <p:grpSpPr>
          <a:xfrm>
            <a:off x="4470715" y="2542393"/>
            <a:ext cx="1742398" cy="1630838"/>
            <a:chOff x="5986463" y="3830378"/>
            <a:chExt cx="1884363" cy="1763713"/>
          </a:xfrm>
        </p:grpSpPr>
        <p:sp>
          <p:nvSpPr>
            <p:cNvPr id="29" name="Freeform 6">
              <a:extLst>
                <a:ext uri="{FF2B5EF4-FFF2-40B4-BE49-F238E27FC236}">
                  <a16:creationId xmlns:a16="http://schemas.microsoft.com/office/drawing/2014/main" id="{DDB52F31-BCC9-44ED-BFE0-7E6D72C88809}"/>
                </a:ext>
              </a:extLst>
            </p:cNvPr>
            <p:cNvSpPr>
              <a:spLocks/>
            </p:cNvSpPr>
            <p:nvPr/>
          </p:nvSpPr>
          <p:spPr bwMode="auto">
            <a:xfrm>
              <a:off x="5986463" y="3830378"/>
              <a:ext cx="1884363" cy="1763713"/>
            </a:xfrm>
            <a:custGeom>
              <a:avLst/>
              <a:gdLst>
                <a:gd name="T0" fmla="*/ 501 w 501"/>
                <a:gd name="T1" fmla="*/ 9 h 469"/>
                <a:gd name="T2" fmla="*/ 134 w 501"/>
                <a:gd name="T3" fmla="*/ 469 h 469"/>
                <a:gd name="T4" fmla="*/ 0 w 501"/>
                <a:gd name="T5" fmla="*/ 337 h 469"/>
                <a:gd name="T6" fmla="*/ 93 w 501"/>
                <a:gd name="T7" fmla="*/ 242 h 469"/>
                <a:gd name="T8" fmla="*/ 93 w 501"/>
                <a:gd name="T9" fmla="*/ 242 h 469"/>
                <a:gd name="T10" fmla="*/ 269 w 501"/>
                <a:gd name="T11" fmla="*/ 45 h 469"/>
                <a:gd name="T12" fmla="*/ 364 w 501"/>
                <a:gd name="T13" fmla="*/ 139 h 469"/>
                <a:gd name="T14" fmla="*/ 501 w 501"/>
                <a:gd name="T15" fmla="*/ 0 h 469"/>
                <a:gd name="T16" fmla="*/ 501 w 501"/>
                <a:gd name="T17" fmla="*/ 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1" h="469">
                  <a:moveTo>
                    <a:pt x="501" y="9"/>
                  </a:moveTo>
                  <a:cubicBezTo>
                    <a:pt x="501" y="233"/>
                    <a:pt x="344" y="421"/>
                    <a:pt x="134" y="469"/>
                  </a:cubicBezTo>
                  <a:cubicBezTo>
                    <a:pt x="0" y="337"/>
                    <a:pt x="0" y="337"/>
                    <a:pt x="0" y="337"/>
                  </a:cubicBezTo>
                  <a:cubicBezTo>
                    <a:pt x="93" y="242"/>
                    <a:pt x="93" y="242"/>
                    <a:pt x="93" y="242"/>
                  </a:cubicBezTo>
                  <a:cubicBezTo>
                    <a:pt x="93" y="242"/>
                    <a:pt x="93" y="242"/>
                    <a:pt x="93" y="242"/>
                  </a:cubicBezTo>
                  <a:cubicBezTo>
                    <a:pt x="184" y="217"/>
                    <a:pt x="254" y="140"/>
                    <a:pt x="269" y="45"/>
                  </a:cubicBezTo>
                  <a:cubicBezTo>
                    <a:pt x="364" y="139"/>
                    <a:pt x="364" y="139"/>
                    <a:pt x="364" y="139"/>
                  </a:cubicBezTo>
                  <a:cubicBezTo>
                    <a:pt x="501" y="0"/>
                    <a:pt x="501" y="0"/>
                    <a:pt x="501" y="0"/>
                  </a:cubicBezTo>
                  <a:cubicBezTo>
                    <a:pt x="501" y="3"/>
                    <a:pt x="501" y="6"/>
                    <a:pt x="501" y="9"/>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TextBox 31">
              <a:extLst>
                <a:ext uri="{FF2B5EF4-FFF2-40B4-BE49-F238E27FC236}">
                  <a16:creationId xmlns:a16="http://schemas.microsoft.com/office/drawing/2014/main" id="{54AE1846-E147-4558-A4A5-6517A91423A2}"/>
                </a:ext>
              </a:extLst>
            </p:cNvPr>
            <p:cNvSpPr txBox="1"/>
            <p:nvPr/>
          </p:nvSpPr>
          <p:spPr>
            <a:xfrm>
              <a:off x="6691641" y="4552005"/>
              <a:ext cx="695525" cy="632420"/>
            </a:xfrm>
            <a:prstGeom prst="rect">
              <a:avLst/>
            </a:prstGeom>
            <a:noFill/>
          </p:spPr>
          <p:txBody>
            <a:bodyPr wrap="none" rtlCol="0">
              <a:spAutoFit/>
            </a:bodyPr>
            <a:lstStyle/>
            <a:p>
              <a:pPr algn="ctr"/>
              <a:r>
                <a:rPr lang="en-US" sz="3200" b="1">
                  <a:solidFill>
                    <a:schemeClr val="bg1"/>
                  </a:solidFill>
                  <a:latin typeface="Century Gothic" panose="020B0502020202020204" pitchFamily="34" charset="0"/>
                </a:rPr>
                <a:t>03</a:t>
              </a:r>
              <a:endParaRPr lang="en-US" sz="3200" b="1" dirty="0">
                <a:solidFill>
                  <a:schemeClr val="bg1"/>
                </a:solidFill>
                <a:latin typeface="Century Gothic" panose="020B0502020202020204" pitchFamily="34" charset="0"/>
              </a:endParaRPr>
            </a:p>
          </p:txBody>
        </p:sp>
      </p:grpSp>
      <p:sp>
        <p:nvSpPr>
          <p:cNvPr id="2" name="TextBox 1">
            <a:extLst>
              <a:ext uri="{FF2B5EF4-FFF2-40B4-BE49-F238E27FC236}">
                <a16:creationId xmlns:a16="http://schemas.microsoft.com/office/drawing/2014/main" id="{A0E41B61-2664-40F7-B267-1EC020E8A2F0}"/>
              </a:ext>
            </a:extLst>
          </p:cNvPr>
          <p:cNvSpPr txBox="1"/>
          <p:nvPr/>
        </p:nvSpPr>
        <p:spPr>
          <a:xfrm>
            <a:off x="809037" y="848712"/>
            <a:ext cx="2079693" cy="830997"/>
          </a:xfrm>
          <a:prstGeom prst="rect">
            <a:avLst/>
          </a:prstGeom>
          <a:noFill/>
        </p:spPr>
        <p:txBody>
          <a:bodyPr wrap="square" rtlCol="0">
            <a:spAutoFit/>
          </a:bodyPr>
          <a:lstStyle/>
          <a:p>
            <a:r>
              <a:rPr lang="en-US" sz="2400" dirty="0" err="1">
                <a:latin typeface="Alfa Slab One" panose="020B0604020202020204" charset="0"/>
              </a:rPr>
              <a:t>Lý</a:t>
            </a:r>
            <a:r>
              <a:rPr lang="en-US" sz="2400" dirty="0">
                <a:latin typeface="Alfa Slab One" panose="020B0604020202020204" charset="0"/>
              </a:rPr>
              <a:t> do </a:t>
            </a:r>
            <a:r>
              <a:rPr lang="en-US" sz="2400" dirty="0" err="1" smtClean="0">
                <a:latin typeface="Alfa Slab One" panose="020B0604020202020204" charset="0"/>
              </a:rPr>
              <a:t>lựa</a:t>
            </a:r>
            <a:r>
              <a:rPr lang="en-US" sz="2400" dirty="0" smtClean="0">
                <a:latin typeface="Alfa Slab One" panose="020B0604020202020204" charset="0"/>
              </a:rPr>
              <a:t> </a:t>
            </a:r>
            <a:r>
              <a:rPr lang="en-US" sz="2400" dirty="0" err="1" smtClean="0">
                <a:latin typeface="Alfa Slab One" panose="020B0604020202020204" charset="0"/>
              </a:rPr>
              <a:t>chọn</a:t>
            </a:r>
            <a:r>
              <a:rPr lang="en-US" sz="2400" dirty="0" smtClean="0">
                <a:latin typeface="Alfa Slab One" panose="020B0604020202020204" charset="0"/>
              </a:rPr>
              <a:t> </a:t>
            </a:r>
            <a:r>
              <a:rPr lang="en-US" sz="2400" dirty="0" err="1">
                <a:latin typeface="Alfa Slab One" panose="020B0604020202020204" charset="0"/>
              </a:rPr>
              <a:t>đề</a:t>
            </a:r>
            <a:r>
              <a:rPr lang="en-US" sz="2400" dirty="0">
                <a:latin typeface="Alfa Slab One" panose="020B0604020202020204" charset="0"/>
              </a:rPr>
              <a:t> </a:t>
            </a:r>
            <a:r>
              <a:rPr lang="en-US" sz="2400" dirty="0" err="1">
                <a:latin typeface="Alfa Slab One" panose="020B0604020202020204" charset="0"/>
              </a:rPr>
              <a:t>tài</a:t>
            </a:r>
            <a:endParaRPr lang="en-US" sz="2400" dirty="0">
              <a:latin typeface="Alfa Slab One" panose="020B0604020202020204" charset="0"/>
            </a:endParaRPr>
          </a:p>
        </p:txBody>
      </p:sp>
      <p:sp>
        <p:nvSpPr>
          <p:cNvPr id="51" name="TextBox 50">
            <a:extLst>
              <a:ext uri="{FF2B5EF4-FFF2-40B4-BE49-F238E27FC236}">
                <a16:creationId xmlns:a16="http://schemas.microsoft.com/office/drawing/2014/main" id="{10B20495-19DD-44E1-A7E5-B8BE95633565}"/>
              </a:ext>
            </a:extLst>
          </p:cNvPr>
          <p:cNvSpPr txBox="1"/>
          <p:nvPr/>
        </p:nvSpPr>
        <p:spPr>
          <a:xfrm>
            <a:off x="6568096" y="859839"/>
            <a:ext cx="2051749" cy="830997"/>
          </a:xfrm>
          <a:prstGeom prst="rect">
            <a:avLst/>
          </a:prstGeom>
          <a:noFill/>
        </p:spPr>
        <p:txBody>
          <a:bodyPr wrap="square" rtlCol="0">
            <a:spAutoFit/>
          </a:bodyPr>
          <a:lstStyle/>
          <a:p>
            <a:r>
              <a:rPr lang="en-US" sz="2400" dirty="0" err="1" smtClean="0">
                <a:latin typeface="Alfa Slab One" panose="020B0604020202020204" charset="0"/>
              </a:rPr>
              <a:t>Giới</a:t>
            </a:r>
            <a:r>
              <a:rPr lang="en-US" sz="2400" dirty="0" smtClean="0">
                <a:latin typeface="Alfa Slab One" panose="020B0604020202020204" charset="0"/>
              </a:rPr>
              <a:t> </a:t>
            </a:r>
            <a:r>
              <a:rPr lang="en-US" sz="2400" dirty="0" err="1" smtClean="0">
                <a:latin typeface="Alfa Slab One" panose="020B0604020202020204" charset="0"/>
              </a:rPr>
              <a:t>thiệu</a:t>
            </a:r>
            <a:r>
              <a:rPr lang="en-US" sz="2400" dirty="0" smtClean="0">
                <a:latin typeface="Alfa Slab One" panose="020B0604020202020204" charset="0"/>
              </a:rPr>
              <a:t> </a:t>
            </a:r>
            <a:r>
              <a:rPr lang="en-US" sz="2400" dirty="0" err="1" smtClean="0">
                <a:latin typeface="Alfa Slab One" panose="020B0604020202020204" charset="0"/>
              </a:rPr>
              <a:t>về</a:t>
            </a:r>
            <a:r>
              <a:rPr lang="en-US" sz="2400" dirty="0" smtClean="0">
                <a:latin typeface="Alfa Slab One" panose="020B0604020202020204" charset="0"/>
              </a:rPr>
              <a:t> </a:t>
            </a:r>
            <a:r>
              <a:rPr lang="en-US" sz="2400" dirty="0" err="1" smtClean="0">
                <a:latin typeface="Alfa Slab One" panose="020B0604020202020204" charset="0"/>
              </a:rPr>
              <a:t>thư</a:t>
            </a:r>
            <a:r>
              <a:rPr lang="en-US" sz="2400" dirty="0" smtClean="0">
                <a:latin typeface="Alfa Slab One" panose="020B0604020202020204" charset="0"/>
              </a:rPr>
              <a:t> </a:t>
            </a:r>
            <a:r>
              <a:rPr lang="en-US" sz="2400" dirty="0" err="1" smtClean="0">
                <a:latin typeface="Alfa Slab One" panose="020B0604020202020204" charset="0"/>
              </a:rPr>
              <a:t>viện</a:t>
            </a:r>
            <a:endParaRPr lang="en-US" sz="2400" dirty="0">
              <a:latin typeface="Alfa Slab One" panose="020B0604020202020204" charset="0"/>
            </a:endParaRPr>
          </a:p>
        </p:txBody>
      </p:sp>
      <p:sp>
        <p:nvSpPr>
          <p:cNvPr id="52" name="TextBox 51">
            <a:extLst>
              <a:ext uri="{FF2B5EF4-FFF2-40B4-BE49-F238E27FC236}">
                <a16:creationId xmlns:a16="http://schemas.microsoft.com/office/drawing/2014/main" id="{8051C1C1-65E3-46F1-B663-BB2F4A83A818}"/>
              </a:ext>
            </a:extLst>
          </p:cNvPr>
          <p:cNvSpPr txBox="1"/>
          <p:nvPr/>
        </p:nvSpPr>
        <p:spPr>
          <a:xfrm>
            <a:off x="6624048" y="3209653"/>
            <a:ext cx="1939846" cy="830997"/>
          </a:xfrm>
          <a:prstGeom prst="rect">
            <a:avLst/>
          </a:prstGeom>
          <a:noFill/>
        </p:spPr>
        <p:txBody>
          <a:bodyPr wrap="square" rtlCol="0">
            <a:spAutoFit/>
          </a:bodyPr>
          <a:lstStyle/>
          <a:p>
            <a:r>
              <a:rPr lang="en-US" sz="2400" dirty="0" err="1" smtClean="0">
                <a:latin typeface="Alfa Slab One" panose="020B0604020202020204" charset="0"/>
              </a:rPr>
              <a:t>Phân</a:t>
            </a:r>
            <a:r>
              <a:rPr lang="en-US" sz="2400" dirty="0" smtClean="0">
                <a:latin typeface="Alfa Slab One" panose="020B0604020202020204" charset="0"/>
              </a:rPr>
              <a:t> </a:t>
            </a:r>
            <a:r>
              <a:rPr lang="en-US" sz="2400" dirty="0" err="1" smtClean="0">
                <a:latin typeface="Alfa Slab One" panose="020B0604020202020204" charset="0"/>
              </a:rPr>
              <a:t>tích</a:t>
            </a:r>
            <a:r>
              <a:rPr lang="en-US" sz="2400" dirty="0" smtClean="0">
                <a:latin typeface="Alfa Slab One" panose="020B0604020202020204" charset="0"/>
              </a:rPr>
              <a:t> </a:t>
            </a:r>
            <a:r>
              <a:rPr lang="en-US" sz="2400" dirty="0" err="1" smtClean="0">
                <a:latin typeface="Alfa Slab One" panose="020B0604020202020204" charset="0"/>
              </a:rPr>
              <a:t>thuật</a:t>
            </a:r>
            <a:r>
              <a:rPr lang="en-US" sz="2400" dirty="0" smtClean="0">
                <a:latin typeface="Alfa Slab One" panose="020B0604020202020204" charset="0"/>
              </a:rPr>
              <a:t> </a:t>
            </a:r>
            <a:r>
              <a:rPr lang="en-US" sz="2400" dirty="0" err="1" smtClean="0">
                <a:latin typeface="Alfa Slab One" panose="020B0604020202020204" charset="0"/>
              </a:rPr>
              <a:t>toán</a:t>
            </a:r>
            <a:endParaRPr lang="en-US" sz="2400" dirty="0">
              <a:latin typeface="Alfa Slab One" panose="020B0604020202020204" charset="0"/>
            </a:endParaRPr>
          </a:p>
        </p:txBody>
      </p:sp>
      <p:sp>
        <p:nvSpPr>
          <p:cNvPr id="53" name="TextBox 52">
            <a:extLst>
              <a:ext uri="{FF2B5EF4-FFF2-40B4-BE49-F238E27FC236}">
                <a16:creationId xmlns:a16="http://schemas.microsoft.com/office/drawing/2014/main" id="{701768AF-B4AD-47D7-9984-3504262ACB47}"/>
              </a:ext>
            </a:extLst>
          </p:cNvPr>
          <p:cNvSpPr txBox="1"/>
          <p:nvPr/>
        </p:nvSpPr>
        <p:spPr>
          <a:xfrm>
            <a:off x="719284" y="3340168"/>
            <a:ext cx="2185178" cy="830997"/>
          </a:xfrm>
          <a:prstGeom prst="rect">
            <a:avLst/>
          </a:prstGeom>
          <a:noFill/>
        </p:spPr>
        <p:txBody>
          <a:bodyPr wrap="square" rtlCol="0">
            <a:spAutoFit/>
          </a:bodyPr>
          <a:lstStyle/>
          <a:p>
            <a:r>
              <a:rPr lang="en-US" sz="2400" dirty="0" err="1">
                <a:latin typeface="Alfa Slab One" panose="020B0604020202020204" charset="0"/>
              </a:rPr>
              <a:t>Các</a:t>
            </a:r>
            <a:r>
              <a:rPr lang="en-US" sz="2400" dirty="0">
                <a:latin typeface="Alfa Slab One" panose="020B0604020202020204" charset="0"/>
              </a:rPr>
              <a:t> ý </a:t>
            </a:r>
            <a:r>
              <a:rPr lang="en-US" sz="2400" dirty="0" err="1">
                <a:latin typeface="Alfa Slab One" panose="020B0604020202020204" charset="0"/>
              </a:rPr>
              <a:t>tưởng</a:t>
            </a:r>
            <a:r>
              <a:rPr lang="en-US" sz="2400" dirty="0">
                <a:latin typeface="Alfa Slab One" panose="020B0604020202020204" charset="0"/>
              </a:rPr>
              <a:t> </a:t>
            </a:r>
            <a:r>
              <a:rPr lang="en-US" sz="2400" dirty="0" err="1">
                <a:latin typeface="Alfa Slab One" panose="020B0604020202020204" charset="0"/>
              </a:rPr>
              <a:t>cải</a:t>
            </a:r>
            <a:r>
              <a:rPr lang="en-US" sz="2400" dirty="0">
                <a:latin typeface="Alfa Slab One" panose="020B0604020202020204" charset="0"/>
              </a:rPr>
              <a:t> </a:t>
            </a:r>
            <a:r>
              <a:rPr lang="en-US" sz="2400" dirty="0" err="1">
                <a:latin typeface="Alfa Slab One" panose="020B0604020202020204" charset="0"/>
              </a:rPr>
              <a:t>tiến</a:t>
            </a:r>
            <a:endParaRPr lang="en-US" sz="2400" dirty="0">
              <a:latin typeface="Alfa Slab One" panose="020B0604020202020204" charset="0"/>
            </a:endParaRPr>
          </a:p>
        </p:txBody>
      </p:sp>
    </p:spTree>
    <p:extLst>
      <p:ext uri="{BB962C8B-B14F-4D97-AF65-F5344CB8AC3E}">
        <p14:creationId xmlns:p14="http://schemas.microsoft.com/office/powerpoint/2010/main" val="41355835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51"/>
        <p:cNvGrpSpPr/>
        <p:nvPr/>
      </p:nvGrpSpPr>
      <p:grpSpPr>
        <a:xfrm>
          <a:off x="0" y="0"/>
          <a:ext cx="0" cy="0"/>
          <a:chOff x="0" y="0"/>
          <a:chExt cx="0" cy="0"/>
        </a:xfrm>
      </p:grpSpPr>
      <p:sp>
        <p:nvSpPr>
          <p:cNvPr id="1806" name="Google Shape;1806;p51"/>
          <p:cNvSpPr txBox="1">
            <a:spLocks noGrp="1"/>
          </p:cNvSpPr>
          <p:nvPr>
            <p:ph type="title" idx="2"/>
          </p:nvPr>
        </p:nvSpPr>
        <p:spPr>
          <a:xfrm>
            <a:off x="897259" y="5614676"/>
            <a:ext cx="1291200" cy="113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5" name="Picture 4">
            <a:extLst>
              <a:ext uri="{FF2B5EF4-FFF2-40B4-BE49-F238E27FC236}">
                <a16:creationId xmlns:a16="http://schemas.microsoft.com/office/drawing/2014/main" id="{B19C7958-E818-4036-A02F-E036D188F3FD}"/>
              </a:ext>
            </a:extLst>
          </p:cNvPr>
          <p:cNvPicPr>
            <a:picLocks noChangeAspect="1"/>
          </p:cNvPicPr>
          <p:nvPr/>
        </p:nvPicPr>
        <p:blipFill>
          <a:blip r:embed="rId3">
            <a:duotone>
              <a:prstClr val="black"/>
              <a:schemeClr val="tx2">
                <a:tint val="45000"/>
                <a:satMod val="400000"/>
              </a:schemeClr>
            </a:duotone>
          </a:blip>
          <a:stretch>
            <a:fillRect/>
          </a:stretch>
        </p:blipFill>
        <p:spPr>
          <a:xfrm>
            <a:off x="7490669" y="3421541"/>
            <a:ext cx="1151064" cy="1151064"/>
          </a:xfrm>
          <a:prstGeom prst="rect">
            <a:avLst/>
          </a:prstGeom>
          <a:ln>
            <a:noFill/>
          </a:ln>
        </p:spPr>
      </p:pic>
      <p:grpSp>
        <p:nvGrpSpPr>
          <p:cNvPr id="39" name="Group 32">
            <a:extLst>
              <a:ext uri="{FF2B5EF4-FFF2-40B4-BE49-F238E27FC236}">
                <a16:creationId xmlns:a16="http://schemas.microsoft.com/office/drawing/2014/main" id="{191CD52C-0ED6-6F67-BF0A-A2F16D4CBED8}"/>
              </a:ext>
            </a:extLst>
          </p:cNvPr>
          <p:cNvGrpSpPr/>
          <p:nvPr/>
        </p:nvGrpSpPr>
        <p:grpSpPr>
          <a:xfrm>
            <a:off x="741398" y="850373"/>
            <a:ext cx="2216331" cy="2004590"/>
            <a:chOff x="4189776" y="2389303"/>
            <a:chExt cx="1868488" cy="1778000"/>
          </a:xfrm>
        </p:grpSpPr>
        <p:sp>
          <p:nvSpPr>
            <p:cNvPr id="40" name="Freeform 8">
              <a:extLst>
                <a:ext uri="{FF2B5EF4-FFF2-40B4-BE49-F238E27FC236}">
                  <a16:creationId xmlns:a16="http://schemas.microsoft.com/office/drawing/2014/main" id="{A26A3C8D-50A7-B99B-5285-53FAE7FDCA41}"/>
                </a:ext>
              </a:extLst>
            </p:cNvPr>
            <p:cNvSpPr>
              <a:spLocks/>
            </p:cNvSpPr>
            <p:nvPr/>
          </p:nvSpPr>
          <p:spPr bwMode="auto">
            <a:xfrm>
              <a:off x="4189776" y="2389303"/>
              <a:ext cx="1868488" cy="1778000"/>
            </a:xfrm>
            <a:custGeom>
              <a:avLst/>
              <a:gdLst>
                <a:gd name="T0" fmla="*/ 497 w 497"/>
                <a:gd name="T1" fmla="*/ 134 h 473"/>
                <a:gd name="T2" fmla="*/ 408 w 497"/>
                <a:gd name="T3" fmla="*/ 225 h 473"/>
                <a:gd name="T4" fmla="*/ 230 w 497"/>
                <a:gd name="T5" fmla="*/ 440 h 473"/>
                <a:gd name="T6" fmla="*/ 130 w 497"/>
                <a:gd name="T7" fmla="*/ 342 h 473"/>
                <a:gd name="T8" fmla="*/ 0 w 497"/>
                <a:gd name="T9" fmla="*/ 473 h 473"/>
                <a:gd name="T10" fmla="*/ 0 w 497"/>
                <a:gd name="T11" fmla="*/ 459 h 473"/>
                <a:gd name="T12" fmla="*/ 361 w 497"/>
                <a:gd name="T13" fmla="*/ 0 h 473"/>
                <a:gd name="T14" fmla="*/ 497 w 497"/>
                <a:gd name="T15" fmla="*/ 134 h 4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7" h="473">
                  <a:moveTo>
                    <a:pt x="497" y="134"/>
                  </a:moveTo>
                  <a:cubicBezTo>
                    <a:pt x="408" y="225"/>
                    <a:pt x="408" y="225"/>
                    <a:pt x="408" y="225"/>
                  </a:cubicBezTo>
                  <a:cubicBezTo>
                    <a:pt x="311" y="252"/>
                    <a:pt x="238" y="337"/>
                    <a:pt x="230" y="440"/>
                  </a:cubicBezTo>
                  <a:cubicBezTo>
                    <a:pt x="130" y="342"/>
                    <a:pt x="130" y="342"/>
                    <a:pt x="130" y="342"/>
                  </a:cubicBezTo>
                  <a:cubicBezTo>
                    <a:pt x="0" y="473"/>
                    <a:pt x="0" y="473"/>
                    <a:pt x="0" y="473"/>
                  </a:cubicBezTo>
                  <a:cubicBezTo>
                    <a:pt x="0" y="468"/>
                    <a:pt x="0" y="463"/>
                    <a:pt x="0" y="459"/>
                  </a:cubicBezTo>
                  <a:cubicBezTo>
                    <a:pt x="0" y="236"/>
                    <a:pt x="154" y="50"/>
                    <a:pt x="361" y="0"/>
                  </a:cubicBezTo>
                  <a:lnTo>
                    <a:pt x="497" y="134"/>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TextBox 28">
              <a:extLst>
                <a:ext uri="{FF2B5EF4-FFF2-40B4-BE49-F238E27FC236}">
                  <a16:creationId xmlns:a16="http://schemas.microsoft.com/office/drawing/2014/main" id="{B07F395A-9168-2E67-A066-EB09F53341C6}"/>
                </a:ext>
              </a:extLst>
            </p:cNvPr>
            <p:cNvSpPr txBox="1"/>
            <p:nvPr/>
          </p:nvSpPr>
          <p:spPr>
            <a:xfrm>
              <a:off x="4759323" y="2878965"/>
              <a:ext cx="566515" cy="545974"/>
            </a:xfrm>
            <a:prstGeom prst="rect">
              <a:avLst/>
            </a:prstGeom>
            <a:noFill/>
          </p:spPr>
          <p:txBody>
            <a:bodyPr wrap="none" rtlCol="0">
              <a:spAutoFit/>
            </a:bodyPr>
            <a:lstStyle/>
            <a:p>
              <a:pPr algn="ctr"/>
              <a:r>
                <a:rPr lang="en-US" sz="3400" b="1" dirty="0">
                  <a:solidFill>
                    <a:schemeClr val="bg1"/>
                  </a:solidFill>
                  <a:latin typeface="Century Gothic" panose="020B0502020202020204" pitchFamily="34" charset="0"/>
                </a:rPr>
                <a:t>01</a:t>
              </a:r>
            </a:p>
          </p:txBody>
        </p:sp>
      </p:grpSp>
      <p:sp>
        <p:nvSpPr>
          <p:cNvPr id="6" name="TextBox 5">
            <a:extLst>
              <a:ext uri="{FF2B5EF4-FFF2-40B4-BE49-F238E27FC236}">
                <a16:creationId xmlns:a16="http://schemas.microsoft.com/office/drawing/2014/main" id="{C110DDEC-DC10-15A7-2C39-FA49D80FC90F}"/>
              </a:ext>
            </a:extLst>
          </p:cNvPr>
          <p:cNvSpPr txBox="1"/>
          <p:nvPr/>
        </p:nvSpPr>
        <p:spPr>
          <a:xfrm>
            <a:off x="2229989" y="2017991"/>
            <a:ext cx="5836212" cy="707886"/>
          </a:xfrm>
          <a:prstGeom prst="rect">
            <a:avLst/>
          </a:prstGeom>
          <a:noFill/>
        </p:spPr>
        <p:txBody>
          <a:bodyPr wrap="square" rtlCol="0">
            <a:spAutoFit/>
          </a:bodyPr>
          <a:lstStyle/>
          <a:p>
            <a:r>
              <a:rPr lang="en-US" sz="4000" dirty="0" err="1">
                <a:latin typeface="Alfa Slab One" panose="020B0604020202020204" charset="0"/>
              </a:rPr>
              <a:t>Lý</a:t>
            </a:r>
            <a:r>
              <a:rPr lang="en-US" sz="4000" dirty="0">
                <a:latin typeface="Alfa Slab One" panose="020B0604020202020204" charset="0"/>
              </a:rPr>
              <a:t> do </a:t>
            </a:r>
            <a:r>
              <a:rPr lang="en-US" sz="4000" dirty="0" err="1" smtClean="0">
                <a:latin typeface="Alfa Slab One" panose="020B0604020202020204" charset="0"/>
              </a:rPr>
              <a:t>lựa</a:t>
            </a:r>
            <a:r>
              <a:rPr lang="en-US" sz="4000" dirty="0" smtClean="0">
                <a:latin typeface="Alfa Slab One" panose="020B0604020202020204" charset="0"/>
              </a:rPr>
              <a:t> </a:t>
            </a:r>
            <a:r>
              <a:rPr lang="en-US" sz="4000" dirty="0" err="1" smtClean="0">
                <a:latin typeface="Alfa Slab One" panose="020B0604020202020204" charset="0"/>
              </a:rPr>
              <a:t>chọn</a:t>
            </a:r>
            <a:r>
              <a:rPr lang="en-US" sz="4000" dirty="0" smtClean="0">
                <a:latin typeface="Alfa Slab One" panose="020B0604020202020204" charset="0"/>
              </a:rPr>
              <a:t> </a:t>
            </a:r>
            <a:r>
              <a:rPr lang="en-US" sz="4000" dirty="0" err="1">
                <a:latin typeface="Alfa Slab One" panose="020B0604020202020204" charset="0"/>
              </a:rPr>
              <a:t>đề</a:t>
            </a:r>
            <a:r>
              <a:rPr lang="en-US" sz="4000" dirty="0">
                <a:latin typeface="Alfa Slab One" panose="020B0604020202020204" charset="0"/>
              </a:rPr>
              <a:t> </a:t>
            </a:r>
            <a:r>
              <a:rPr lang="en-US" sz="4000" dirty="0" err="1">
                <a:latin typeface="Alfa Slab One" panose="020B0604020202020204" charset="0"/>
              </a:rPr>
              <a:t>tài</a:t>
            </a:r>
            <a:endParaRPr lang="en-US" sz="4000" dirty="0">
              <a:latin typeface="Alfa Slab One" panose="020B0604020202020204" charset="0"/>
            </a:endParaRPr>
          </a:p>
        </p:txBody>
      </p:sp>
    </p:spTree>
    <p:extLst>
      <p:ext uri="{BB962C8B-B14F-4D97-AF65-F5344CB8AC3E}">
        <p14:creationId xmlns:p14="http://schemas.microsoft.com/office/powerpoint/2010/main" val="6881311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EBD6BD80-EC9A-2E14-1408-1D72E72EF231}"/>
              </a:ext>
            </a:extLst>
          </p:cNvPr>
          <p:cNvSpPr/>
          <p:nvPr/>
        </p:nvSpPr>
        <p:spPr>
          <a:xfrm>
            <a:off x="328245" y="338651"/>
            <a:ext cx="4359502" cy="980864"/>
          </a:xfrm>
          <a:custGeom>
            <a:avLst/>
            <a:gdLst/>
            <a:ahLst/>
            <a:cxnLst/>
            <a:rect l="l" t="t" r="r" b="b"/>
            <a:pathLst>
              <a:path w="10801229" h="2516686">
                <a:moveTo>
                  <a:pt x="0" y="0"/>
                </a:moveTo>
                <a:lnTo>
                  <a:pt x="10801229" y="0"/>
                </a:lnTo>
                <a:lnTo>
                  <a:pt x="10801229" y="2516687"/>
                </a:lnTo>
                <a:lnTo>
                  <a:pt x="0" y="2516687"/>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7" name="Freeform 20">
            <a:extLst>
              <a:ext uri="{FF2B5EF4-FFF2-40B4-BE49-F238E27FC236}">
                <a16:creationId xmlns:a16="http://schemas.microsoft.com/office/drawing/2014/main" id="{AAC98337-D2A6-5B9A-CDD6-7E6E932ABAB2}"/>
              </a:ext>
            </a:extLst>
          </p:cNvPr>
          <p:cNvSpPr/>
          <p:nvPr/>
        </p:nvSpPr>
        <p:spPr>
          <a:xfrm rot="1505081">
            <a:off x="7688371" y="387646"/>
            <a:ext cx="1287960" cy="903891"/>
          </a:xfrm>
          <a:custGeom>
            <a:avLst/>
            <a:gdLst/>
            <a:ahLst/>
            <a:cxnLst/>
            <a:rect l="l" t="t" r="r" b="b"/>
            <a:pathLst>
              <a:path w="1562518" h="1289788">
                <a:moveTo>
                  <a:pt x="0" y="0"/>
                </a:moveTo>
                <a:lnTo>
                  <a:pt x="1562518" y="0"/>
                </a:lnTo>
                <a:lnTo>
                  <a:pt x="1562518" y="1289788"/>
                </a:lnTo>
                <a:lnTo>
                  <a:pt x="0" y="1289788"/>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37" name="Freeform 40">
            <a:extLst>
              <a:ext uri="{FF2B5EF4-FFF2-40B4-BE49-F238E27FC236}">
                <a16:creationId xmlns:a16="http://schemas.microsoft.com/office/drawing/2014/main" id="{CC75EC3A-AB51-37D2-A834-178FE507F771}"/>
              </a:ext>
            </a:extLst>
          </p:cNvPr>
          <p:cNvSpPr/>
          <p:nvPr/>
        </p:nvSpPr>
        <p:spPr>
          <a:xfrm rot="21130199">
            <a:off x="154022" y="3531342"/>
            <a:ext cx="1154537" cy="1563691"/>
          </a:xfrm>
          <a:custGeom>
            <a:avLst/>
            <a:gdLst/>
            <a:ahLst/>
            <a:cxnLst/>
            <a:rect l="l" t="t" r="r" b="b"/>
            <a:pathLst>
              <a:path w="1535640" h="2597277">
                <a:moveTo>
                  <a:pt x="0" y="0"/>
                </a:moveTo>
                <a:lnTo>
                  <a:pt x="1535640" y="0"/>
                </a:lnTo>
                <a:lnTo>
                  <a:pt x="1535640" y="2597277"/>
                </a:lnTo>
                <a:lnTo>
                  <a:pt x="0" y="2597277"/>
                </a:lnTo>
                <a:lnTo>
                  <a:pt x="0" y="0"/>
                </a:lnTo>
                <a:close/>
              </a:path>
            </a:pathLst>
          </a:custGeom>
          <a:blipFill>
            <a:blip r:embed="rId6"/>
            <a:stretch>
              <a:fillRect/>
            </a:stretch>
          </a:blipFill>
        </p:spPr>
        <p:txBody>
          <a:bodyPr/>
          <a:lstStyle/>
          <a:p>
            <a:endParaRPr lang="en-US"/>
          </a:p>
        </p:txBody>
      </p:sp>
      <p:sp>
        <p:nvSpPr>
          <p:cNvPr id="38" name="Freeform 41">
            <a:extLst>
              <a:ext uri="{FF2B5EF4-FFF2-40B4-BE49-F238E27FC236}">
                <a16:creationId xmlns:a16="http://schemas.microsoft.com/office/drawing/2014/main" id="{F571F653-602E-E0A4-C9AD-4C894E9CEF0A}"/>
              </a:ext>
            </a:extLst>
          </p:cNvPr>
          <p:cNvSpPr/>
          <p:nvPr/>
        </p:nvSpPr>
        <p:spPr>
          <a:xfrm>
            <a:off x="328245" y="4518222"/>
            <a:ext cx="1461199" cy="559773"/>
          </a:xfrm>
          <a:custGeom>
            <a:avLst/>
            <a:gdLst/>
            <a:ahLst/>
            <a:cxnLst/>
            <a:rect l="l" t="t" r="r" b="b"/>
            <a:pathLst>
              <a:path w="1943528" h="847577">
                <a:moveTo>
                  <a:pt x="0" y="0"/>
                </a:moveTo>
                <a:lnTo>
                  <a:pt x="1943527" y="0"/>
                </a:lnTo>
                <a:lnTo>
                  <a:pt x="1943527" y="847577"/>
                </a:lnTo>
                <a:lnTo>
                  <a:pt x="0" y="847577"/>
                </a:lnTo>
                <a:lnTo>
                  <a:pt x="0" y="0"/>
                </a:lnTo>
                <a:close/>
              </a:path>
            </a:pathLst>
          </a:custGeom>
          <a:blipFill>
            <a:blip r:embed="rId7"/>
            <a:stretch>
              <a:fillRect/>
            </a:stretch>
          </a:blipFill>
        </p:spPr>
        <p:txBody>
          <a:bodyPr/>
          <a:lstStyle/>
          <a:p>
            <a:endParaRPr lang="en-US"/>
          </a:p>
        </p:txBody>
      </p:sp>
      <p:sp>
        <p:nvSpPr>
          <p:cNvPr id="43" name="TextBox 42">
            <a:extLst>
              <a:ext uri="{FF2B5EF4-FFF2-40B4-BE49-F238E27FC236}">
                <a16:creationId xmlns:a16="http://schemas.microsoft.com/office/drawing/2014/main" id="{355BD2CB-C244-DFAE-5CEA-A2A5B3394E1F}"/>
              </a:ext>
            </a:extLst>
          </p:cNvPr>
          <p:cNvSpPr txBox="1"/>
          <p:nvPr/>
        </p:nvSpPr>
        <p:spPr>
          <a:xfrm>
            <a:off x="731291" y="644767"/>
            <a:ext cx="3840709" cy="523220"/>
          </a:xfrm>
          <a:prstGeom prst="rect">
            <a:avLst/>
          </a:prstGeom>
          <a:noFill/>
        </p:spPr>
        <p:txBody>
          <a:bodyPr wrap="square" rtlCol="0">
            <a:spAutoFit/>
          </a:bodyPr>
          <a:lstStyle/>
          <a:p>
            <a:r>
              <a:rPr lang="en-US" sz="2800">
                <a:latin typeface="Alfa Slab One" panose="020B0604020202020204" charset="0"/>
              </a:rPr>
              <a:t>Lý do chọn đề tài</a:t>
            </a:r>
          </a:p>
        </p:txBody>
      </p:sp>
      <p:sp>
        <p:nvSpPr>
          <p:cNvPr id="48" name="TextBox 47">
            <a:extLst>
              <a:ext uri="{FF2B5EF4-FFF2-40B4-BE49-F238E27FC236}">
                <a16:creationId xmlns:a16="http://schemas.microsoft.com/office/drawing/2014/main" id="{80513714-C51A-A884-7C12-91498013AAFE}"/>
              </a:ext>
            </a:extLst>
          </p:cNvPr>
          <p:cNvSpPr txBox="1"/>
          <p:nvPr/>
        </p:nvSpPr>
        <p:spPr>
          <a:xfrm>
            <a:off x="1173283" y="1521931"/>
            <a:ext cx="6971836" cy="2369880"/>
          </a:xfrm>
          <a:prstGeom prst="rect">
            <a:avLst/>
          </a:prstGeom>
          <a:noFill/>
        </p:spPr>
        <p:txBody>
          <a:bodyPr wrap="square">
            <a:spAutoFit/>
          </a:bodyPr>
          <a:lstStyle/>
          <a:p>
            <a:pPr marL="342900" indent="-342900">
              <a:buFont typeface="Arial" panose="020B0604020202020204" pitchFamily="34" charset="0"/>
              <a:buChar char="•"/>
            </a:pPr>
            <a:r>
              <a:rPr lang="vi-VN" sz="1800" b="1" dirty="0">
                <a:solidFill>
                  <a:schemeClr val="tx2"/>
                </a:solidFill>
                <a:latin typeface="+mj-lt"/>
              </a:rPr>
              <a:t>Nhu cầu </a:t>
            </a:r>
            <a:r>
              <a:rPr lang="en-US" sz="1800" b="1" dirty="0" err="1" smtClean="0">
                <a:solidFill>
                  <a:schemeClr val="tx2"/>
                </a:solidFill>
                <a:latin typeface="Times New Roman" panose="02020603050405020304" pitchFamily="18" charset="0"/>
                <a:cs typeface="Times New Roman" panose="02020603050405020304" pitchFamily="18" charset="0"/>
              </a:rPr>
              <a:t>thực</a:t>
            </a:r>
            <a:r>
              <a:rPr lang="en-US" sz="1800" b="1" dirty="0" smtClean="0">
                <a:solidFill>
                  <a:schemeClr val="tx2"/>
                </a:solidFill>
                <a:latin typeface="Times New Roman" panose="02020603050405020304" pitchFamily="18" charset="0"/>
                <a:cs typeface="Times New Roman" panose="02020603050405020304" pitchFamily="18" charset="0"/>
              </a:rPr>
              <a:t> </a:t>
            </a:r>
            <a:r>
              <a:rPr lang="en-US" sz="1800" b="1" dirty="0" err="1" smtClean="0">
                <a:solidFill>
                  <a:schemeClr val="tx2"/>
                </a:solidFill>
                <a:latin typeface="Times New Roman" panose="02020603050405020304" pitchFamily="18" charset="0"/>
                <a:cs typeface="Times New Roman" panose="02020603050405020304" pitchFamily="18" charset="0"/>
              </a:rPr>
              <a:t>tế</a:t>
            </a:r>
            <a:r>
              <a:rPr lang="en-US" sz="1800" b="1" dirty="0" smtClean="0">
                <a:solidFill>
                  <a:schemeClr val="tx2"/>
                </a:solidFill>
                <a:latin typeface="Times New Roman" panose="02020603050405020304" pitchFamily="18" charset="0"/>
                <a:cs typeface="Times New Roman" panose="02020603050405020304" pitchFamily="18" charset="0"/>
              </a:rPr>
              <a:t> </a:t>
            </a:r>
            <a:r>
              <a:rPr lang="en-US" sz="1800" b="1" dirty="0" err="1" smtClean="0">
                <a:solidFill>
                  <a:schemeClr val="tx2"/>
                </a:solidFill>
                <a:latin typeface="Times New Roman" panose="02020603050405020304" pitchFamily="18" charset="0"/>
                <a:cs typeface="Times New Roman" panose="02020603050405020304" pitchFamily="18" charset="0"/>
              </a:rPr>
              <a:t>trong</a:t>
            </a:r>
            <a:r>
              <a:rPr lang="en-US" sz="1800" b="1" dirty="0" smtClean="0">
                <a:solidFill>
                  <a:schemeClr val="tx2"/>
                </a:solidFill>
                <a:latin typeface="Times New Roman" panose="02020603050405020304" pitchFamily="18" charset="0"/>
                <a:cs typeface="Times New Roman" panose="02020603050405020304" pitchFamily="18" charset="0"/>
              </a:rPr>
              <a:t> </a:t>
            </a:r>
            <a:r>
              <a:rPr lang="vi-VN" sz="1800" b="1" dirty="0" smtClean="0">
                <a:solidFill>
                  <a:schemeClr val="tx2"/>
                </a:solidFill>
                <a:latin typeface="+mj-lt"/>
              </a:rPr>
              <a:t>các </a:t>
            </a:r>
            <a:r>
              <a:rPr lang="vi-VN" sz="1800" b="1" dirty="0">
                <a:solidFill>
                  <a:schemeClr val="tx2"/>
                </a:solidFill>
                <a:latin typeface="+mj-lt"/>
              </a:rPr>
              <a:t>bãi đỗ </a:t>
            </a:r>
            <a:r>
              <a:rPr lang="vi-VN" sz="1800" b="1" dirty="0" smtClean="0">
                <a:solidFill>
                  <a:schemeClr val="tx2"/>
                </a:solidFill>
                <a:latin typeface="+mj-lt"/>
              </a:rPr>
              <a:t>xe</a:t>
            </a:r>
            <a:r>
              <a:rPr lang="en-US" sz="1800" b="1" dirty="0" smtClean="0">
                <a:solidFill>
                  <a:schemeClr val="tx2"/>
                </a:solidFill>
                <a:latin typeface="+mj-lt"/>
              </a:rPr>
              <a:t>.</a:t>
            </a:r>
          </a:p>
          <a:p>
            <a:pPr marL="342900" indent="-342900">
              <a:buFont typeface="Arial" panose="020B0604020202020204" pitchFamily="34" charset="0"/>
              <a:buChar char="•"/>
            </a:pPr>
            <a:r>
              <a:rPr lang="en-US" sz="1800" b="1" dirty="0" smtClean="0">
                <a:solidFill>
                  <a:schemeClr val="tx2"/>
                </a:solidFill>
                <a:latin typeface="Times New Roman" panose="02020603050405020304" pitchFamily="18" charset="0"/>
                <a:cs typeface="Times New Roman" panose="02020603050405020304" pitchFamily="18" charset="0"/>
              </a:rPr>
              <a:t>G</a:t>
            </a:r>
            <a:r>
              <a:rPr lang="vi-VN" sz="1800" b="1" dirty="0" smtClean="0">
                <a:solidFill>
                  <a:schemeClr val="tx2"/>
                </a:solidFill>
                <a:latin typeface="Times New Roman" panose="02020603050405020304" pitchFamily="18" charset="0"/>
                <a:cs typeface="Times New Roman" panose="02020603050405020304" pitchFamily="18" charset="0"/>
              </a:rPr>
              <a:t>iúp </a:t>
            </a:r>
            <a:r>
              <a:rPr lang="vi-VN" sz="1800" b="1" dirty="0">
                <a:solidFill>
                  <a:schemeClr val="tx2"/>
                </a:solidFill>
                <a:latin typeface="+mj-lt"/>
              </a:rPr>
              <a:t>tự động hóa quá trình theo dõi xe ra vào, cung cấp dữ liệu thống </a:t>
            </a:r>
            <a:r>
              <a:rPr lang="vi-VN" sz="1800" b="1" dirty="0" smtClean="0">
                <a:solidFill>
                  <a:schemeClr val="tx2"/>
                </a:solidFill>
                <a:latin typeface="+mj-lt"/>
              </a:rPr>
              <a:t>kê</a:t>
            </a:r>
            <a:r>
              <a:rPr lang="en-US" sz="1800" b="1" dirty="0" smtClean="0">
                <a:solidFill>
                  <a:schemeClr val="tx2"/>
                </a:solidFill>
                <a:latin typeface="+mj-lt"/>
              </a:rPr>
              <a:t>.</a:t>
            </a:r>
          </a:p>
          <a:p>
            <a:pPr marL="342900" indent="-342900">
              <a:buFont typeface="Arial" panose="020B0604020202020204" pitchFamily="34" charset="0"/>
              <a:buChar char="•"/>
            </a:pPr>
            <a:r>
              <a:rPr lang="en-US" sz="1800" b="1" dirty="0" err="1">
                <a:solidFill>
                  <a:schemeClr val="tx2"/>
                </a:solidFill>
                <a:latin typeface="Times New Roman" panose="02020603050405020304" pitchFamily="18" charset="0"/>
                <a:cs typeface="Times New Roman" panose="02020603050405020304" pitchFamily="18" charset="0"/>
              </a:rPr>
              <a:t>Xác</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định</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xe</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vào</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và</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ra</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khỏi</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bãi</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đỗ</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một</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cách</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chính</a:t>
            </a:r>
            <a:r>
              <a:rPr lang="en-US" sz="1800" b="1" dirty="0">
                <a:solidFill>
                  <a:schemeClr val="tx2"/>
                </a:solidFill>
                <a:latin typeface="Times New Roman" panose="02020603050405020304" pitchFamily="18" charset="0"/>
                <a:cs typeface="Times New Roman" panose="02020603050405020304" pitchFamily="18" charset="0"/>
              </a:rPr>
              <a:t> </a:t>
            </a:r>
            <a:r>
              <a:rPr lang="en-US" sz="1800" b="1" dirty="0" err="1">
                <a:solidFill>
                  <a:schemeClr val="tx2"/>
                </a:solidFill>
                <a:latin typeface="Times New Roman" panose="02020603050405020304" pitchFamily="18" charset="0"/>
                <a:cs typeface="Times New Roman" panose="02020603050405020304" pitchFamily="18" charset="0"/>
              </a:rPr>
              <a:t>xác</a:t>
            </a:r>
            <a:r>
              <a:rPr lang="en-US" sz="1800" b="1" dirty="0" smtClean="0">
                <a:solidFill>
                  <a:schemeClr val="tx2"/>
                </a:solidFill>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r>
              <a:rPr lang="vi-VN" sz="1800" b="1" dirty="0">
                <a:solidFill>
                  <a:schemeClr val="tx2"/>
                </a:solidFill>
                <a:latin typeface="+mj-lt"/>
              </a:rPr>
              <a:t>Tăng </a:t>
            </a:r>
            <a:r>
              <a:rPr lang="en-US" sz="1800" b="1" dirty="0" smtClean="0">
                <a:solidFill>
                  <a:schemeClr val="tx2"/>
                </a:solidFill>
                <a:latin typeface="Times New Roman" panose="02020603050405020304" pitchFamily="18" charset="0"/>
                <a:cs typeface="Times New Roman" panose="02020603050405020304" pitchFamily="18" charset="0"/>
              </a:rPr>
              <a:t>c</a:t>
            </a:r>
            <a:r>
              <a:rPr lang="vi-VN" sz="1800" b="1" dirty="0" smtClean="0">
                <a:solidFill>
                  <a:schemeClr val="tx2"/>
                </a:solidFill>
                <a:latin typeface="Times New Roman" panose="02020603050405020304" pitchFamily="18" charset="0"/>
                <a:cs typeface="Times New Roman" panose="02020603050405020304" pitchFamily="18" charset="0"/>
              </a:rPr>
              <a:t>ường </a:t>
            </a:r>
            <a:r>
              <a:rPr lang="en-US" sz="1800" b="1" dirty="0" smtClean="0">
                <a:solidFill>
                  <a:schemeClr val="tx2"/>
                </a:solidFill>
                <a:latin typeface="Times New Roman" panose="02020603050405020304" pitchFamily="18" charset="0"/>
                <a:cs typeface="Times New Roman" panose="02020603050405020304" pitchFamily="18" charset="0"/>
              </a:rPr>
              <a:t>b</a:t>
            </a:r>
            <a:r>
              <a:rPr lang="vi-VN" sz="1800" b="1" dirty="0" smtClean="0">
                <a:solidFill>
                  <a:schemeClr val="tx2"/>
                </a:solidFill>
                <a:latin typeface="Times New Roman" panose="02020603050405020304" pitchFamily="18" charset="0"/>
                <a:cs typeface="Times New Roman" panose="02020603050405020304" pitchFamily="18" charset="0"/>
              </a:rPr>
              <a:t>ảo </a:t>
            </a:r>
            <a:r>
              <a:rPr lang="en-US" sz="1800" b="1" dirty="0" smtClean="0">
                <a:solidFill>
                  <a:schemeClr val="tx2"/>
                </a:solidFill>
                <a:latin typeface="Times New Roman" panose="02020603050405020304" pitchFamily="18" charset="0"/>
                <a:cs typeface="Times New Roman" panose="02020603050405020304" pitchFamily="18" charset="0"/>
              </a:rPr>
              <a:t>a</a:t>
            </a:r>
            <a:r>
              <a:rPr lang="vi-VN" sz="1800" b="1" dirty="0" smtClean="0">
                <a:solidFill>
                  <a:schemeClr val="tx2"/>
                </a:solidFill>
                <a:latin typeface="Times New Roman" panose="02020603050405020304" pitchFamily="18" charset="0"/>
                <a:cs typeface="Times New Roman" panose="02020603050405020304" pitchFamily="18" charset="0"/>
              </a:rPr>
              <a:t>n </a:t>
            </a:r>
            <a:r>
              <a:rPr lang="vi-VN" sz="1800" b="1" dirty="0">
                <a:solidFill>
                  <a:schemeClr val="tx2"/>
                </a:solidFill>
                <a:latin typeface="+mj-lt"/>
              </a:rPr>
              <a:t>và </a:t>
            </a:r>
            <a:r>
              <a:rPr lang="en-US" sz="1800" b="1" dirty="0" smtClean="0">
                <a:solidFill>
                  <a:schemeClr val="tx2"/>
                </a:solidFill>
                <a:latin typeface="Times New Roman" panose="02020603050405020304" pitchFamily="18" charset="0"/>
                <a:cs typeface="Times New Roman" panose="02020603050405020304" pitchFamily="18" charset="0"/>
              </a:rPr>
              <a:t>a</a:t>
            </a:r>
            <a:r>
              <a:rPr lang="vi-VN" sz="1800" b="1" dirty="0" smtClean="0">
                <a:solidFill>
                  <a:schemeClr val="tx2"/>
                </a:solidFill>
                <a:latin typeface="Times New Roman" panose="02020603050405020304" pitchFamily="18" charset="0"/>
                <a:cs typeface="Times New Roman" panose="02020603050405020304" pitchFamily="18" charset="0"/>
              </a:rPr>
              <a:t>n </a:t>
            </a:r>
            <a:r>
              <a:rPr lang="en-US" sz="1800" b="1" dirty="0">
                <a:solidFill>
                  <a:schemeClr val="tx2"/>
                </a:solidFill>
                <a:latin typeface="Times New Roman" panose="02020603050405020304" pitchFamily="18" charset="0"/>
                <a:cs typeface="Times New Roman" panose="02020603050405020304" pitchFamily="18" charset="0"/>
              </a:rPr>
              <a:t>n</a:t>
            </a:r>
            <a:r>
              <a:rPr lang="vi-VN" sz="1800" b="1" dirty="0" smtClean="0">
                <a:solidFill>
                  <a:schemeClr val="tx2"/>
                </a:solidFill>
                <a:latin typeface="Times New Roman" panose="02020603050405020304" pitchFamily="18" charset="0"/>
                <a:cs typeface="Times New Roman" panose="02020603050405020304" pitchFamily="18" charset="0"/>
              </a:rPr>
              <a:t>inh</a:t>
            </a:r>
            <a:r>
              <a:rPr lang="en-US" sz="1800" b="1" dirty="0" smtClean="0">
                <a:solidFill>
                  <a:schemeClr val="tx2"/>
                </a:solidFill>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r>
              <a:rPr lang="en-US" sz="1800" b="1" dirty="0" smtClean="0">
                <a:solidFill>
                  <a:schemeClr val="tx2"/>
                </a:solidFill>
                <a:latin typeface="Times New Roman" panose="02020603050405020304" pitchFamily="18" charset="0"/>
                <a:cs typeface="Times New Roman" panose="02020603050405020304" pitchFamily="18" charset="0"/>
              </a:rPr>
              <a:t>G</a:t>
            </a:r>
            <a:r>
              <a:rPr lang="vi-VN" sz="1800" b="1" dirty="0" smtClean="0">
                <a:solidFill>
                  <a:schemeClr val="tx2"/>
                </a:solidFill>
                <a:latin typeface="Times New Roman" panose="02020603050405020304" pitchFamily="18" charset="0"/>
                <a:cs typeface="Times New Roman" panose="02020603050405020304" pitchFamily="18" charset="0"/>
              </a:rPr>
              <a:t>iúp </a:t>
            </a:r>
            <a:r>
              <a:rPr lang="vi-VN" sz="1800" b="1" dirty="0">
                <a:solidFill>
                  <a:schemeClr val="tx2"/>
                </a:solidFill>
                <a:latin typeface="+mj-lt"/>
              </a:rPr>
              <a:t>tăng cường hiệu quả vận hành của bãi đỗ xe. </a:t>
            </a:r>
            <a:endParaRPr lang="en-US" sz="1800" b="1" dirty="0" smtClean="0">
              <a:solidFill>
                <a:schemeClr val="tx2"/>
              </a:solidFill>
              <a:latin typeface="+mj-lt"/>
            </a:endParaRPr>
          </a:p>
          <a:p>
            <a:pPr marL="342900" indent="-342900">
              <a:buFont typeface="Arial" panose="020B0604020202020204" pitchFamily="34" charset="0"/>
              <a:buChar char="•"/>
            </a:pPr>
            <a:r>
              <a:rPr lang="vi-VN" sz="1800" b="1" dirty="0">
                <a:solidFill>
                  <a:schemeClr val="tx2"/>
                </a:solidFill>
                <a:latin typeface="+mj-lt"/>
              </a:rPr>
              <a:t>Nhu </a:t>
            </a:r>
            <a:r>
              <a:rPr lang="en-US" sz="1800" b="1" dirty="0" smtClean="0">
                <a:solidFill>
                  <a:schemeClr val="tx2"/>
                </a:solidFill>
                <a:latin typeface="Times New Roman" panose="02020603050405020304" pitchFamily="18" charset="0"/>
                <a:cs typeface="Times New Roman" panose="02020603050405020304" pitchFamily="18" charset="0"/>
              </a:rPr>
              <a:t>c</a:t>
            </a:r>
            <a:r>
              <a:rPr lang="vi-VN" sz="1800" b="1" dirty="0" smtClean="0">
                <a:solidFill>
                  <a:schemeClr val="tx2"/>
                </a:solidFill>
                <a:latin typeface="Times New Roman" panose="02020603050405020304" pitchFamily="18" charset="0"/>
                <a:cs typeface="Times New Roman" panose="02020603050405020304" pitchFamily="18" charset="0"/>
              </a:rPr>
              <a:t>ầu </a:t>
            </a:r>
            <a:r>
              <a:rPr lang="en-US" sz="1800" b="1" dirty="0" smtClean="0">
                <a:solidFill>
                  <a:schemeClr val="tx2"/>
                </a:solidFill>
                <a:latin typeface="Times New Roman" panose="02020603050405020304" pitchFamily="18" charset="0"/>
                <a:cs typeface="Times New Roman" panose="02020603050405020304" pitchFamily="18" charset="0"/>
              </a:rPr>
              <a:t>t</a:t>
            </a:r>
            <a:r>
              <a:rPr lang="vi-VN" sz="1800" b="1" dirty="0" smtClean="0">
                <a:solidFill>
                  <a:schemeClr val="tx2"/>
                </a:solidFill>
                <a:latin typeface="Times New Roman" panose="02020603050405020304" pitchFamily="18" charset="0"/>
                <a:cs typeface="Times New Roman" panose="02020603050405020304" pitchFamily="18" charset="0"/>
              </a:rPr>
              <a:t>hị </a:t>
            </a:r>
            <a:r>
              <a:rPr lang="en-US" sz="1800" b="1" dirty="0" smtClean="0">
                <a:solidFill>
                  <a:schemeClr val="tx2"/>
                </a:solidFill>
                <a:latin typeface="Times New Roman" panose="02020603050405020304" pitchFamily="18" charset="0"/>
                <a:cs typeface="Times New Roman" panose="02020603050405020304" pitchFamily="18" charset="0"/>
              </a:rPr>
              <a:t>t</a:t>
            </a:r>
            <a:r>
              <a:rPr lang="vi-VN" sz="1800" b="1" dirty="0" smtClean="0">
                <a:solidFill>
                  <a:schemeClr val="tx2"/>
                </a:solidFill>
                <a:latin typeface="Times New Roman" panose="02020603050405020304" pitchFamily="18" charset="0"/>
                <a:cs typeface="Times New Roman" panose="02020603050405020304" pitchFamily="18" charset="0"/>
              </a:rPr>
              <a:t>rường</a:t>
            </a:r>
            <a:r>
              <a:rPr lang="vi-VN" sz="1800" b="1" dirty="0">
                <a:solidFill>
                  <a:schemeClr val="tx2"/>
                </a:solidFill>
                <a:latin typeface="+mj-lt"/>
              </a:rPr>
              <a:t>: </a:t>
            </a:r>
            <a:r>
              <a:rPr lang="en-US" sz="1800" b="1" dirty="0" smtClean="0">
                <a:solidFill>
                  <a:schemeClr val="tx2"/>
                </a:solidFill>
                <a:latin typeface="+mj-lt"/>
              </a:rPr>
              <a:t>c</a:t>
            </a:r>
            <a:r>
              <a:rPr lang="vi-VN" sz="1800" b="1" dirty="0" smtClean="0">
                <a:solidFill>
                  <a:schemeClr val="tx2"/>
                </a:solidFill>
                <a:latin typeface="+mj-lt"/>
              </a:rPr>
              <a:t>ông </a:t>
            </a:r>
            <a:r>
              <a:rPr lang="vi-VN" sz="1800" b="1" dirty="0">
                <a:solidFill>
                  <a:schemeClr val="tx2"/>
                </a:solidFill>
                <a:latin typeface="+mj-lt"/>
              </a:rPr>
              <a:t>nghệ nhận diện biển số xe đang ngày càng trở nên phổ </a:t>
            </a:r>
            <a:r>
              <a:rPr lang="vi-VN" sz="1800" b="1" dirty="0" smtClean="0">
                <a:solidFill>
                  <a:schemeClr val="tx2"/>
                </a:solidFill>
                <a:latin typeface="+mj-lt"/>
              </a:rPr>
              <a:t>biến</a:t>
            </a:r>
            <a:r>
              <a:rPr lang="en-US" sz="1800" b="1" dirty="0" smtClean="0">
                <a:solidFill>
                  <a:schemeClr val="tx2"/>
                </a:solidFill>
                <a:latin typeface="+mj-lt"/>
              </a:rPr>
              <a:t>.</a:t>
            </a:r>
            <a:endParaRPr lang="en-US" sz="2200" dirty="0"/>
          </a:p>
        </p:txBody>
      </p:sp>
      <p:sp>
        <p:nvSpPr>
          <p:cNvPr id="49" name="Freeform 11">
            <a:extLst>
              <a:ext uri="{FF2B5EF4-FFF2-40B4-BE49-F238E27FC236}">
                <a16:creationId xmlns:a16="http://schemas.microsoft.com/office/drawing/2014/main" id="{36762C6C-FA80-423E-2056-C04E671FE4E2}"/>
              </a:ext>
            </a:extLst>
          </p:cNvPr>
          <p:cNvSpPr/>
          <p:nvPr/>
        </p:nvSpPr>
        <p:spPr>
          <a:xfrm rot="1970304">
            <a:off x="7984362" y="4148620"/>
            <a:ext cx="1120358" cy="997119"/>
          </a:xfrm>
          <a:custGeom>
            <a:avLst/>
            <a:gdLst/>
            <a:ahLst/>
            <a:cxnLst/>
            <a:rect l="l" t="t" r="r" b="b"/>
            <a:pathLst>
              <a:path w="1120358" h="997119">
                <a:moveTo>
                  <a:pt x="0" y="0"/>
                </a:moveTo>
                <a:lnTo>
                  <a:pt x="1120358" y="0"/>
                </a:lnTo>
                <a:lnTo>
                  <a:pt x="1120358" y="997119"/>
                </a:lnTo>
                <a:lnTo>
                  <a:pt x="0" y="997119"/>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Tree>
    <p:extLst>
      <p:ext uri="{BB962C8B-B14F-4D97-AF65-F5344CB8AC3E}">
        <p14:creationId xmlns:p14="http://schemas.microsoft.com/office/powerpoint/2010/main" val="7064022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39"/>
          <p:cNvSpPr/>
          <p:nvPr/>
        </p:nvSpPr>
        <p:spPr>
          <a:xfrm>
            <a:off x="955316" y="1619540"/>
            <a:ext cx="1409800" cy="1558132"/>
          </a:xfrm>
          <a:custGeom>
            <a:avLst/>
            <a:gdLst/>
            <a:ahLst/>
            <a:cxnLst/>
            <a:rect l="l" t="t" r="r" b="b"/>
            <a:pathLst>
              <a:path w="30400" h="35216" extrusionOk="0">
                <a:moveTo>
                  <a:pt x="174" y="0"/>
                </a:moveTo>
                <a:lnTo>
                  <a:pt x="0" y="34693"/>
                </a:lnTo>
                <a:lnTo>
                  <a:pt x="17630" y="34506"/>
                </a:lnTo>
                <a:lnTo>
                  <a:pt x="30400" y="35216"/>
                </a:lnTo>
                <a:lnTo>
                  <a:pt x="29547" y="404"/>
                </a:lnTo>
                <a:lnTo>
                  <a:pt x="13521" y="1002"/>
                </a:lnTo>
                <a:close/>
              </a:path>
            </a:pathLst>
          </a:custGeom>
          <a:solidFill>
            <a:schemeClr val="dk2"/>
          </a:solidFill>
          <a:ln w="9525" cap="flat" cmpd="sng">
            <a:solidFill>
              <a:schemeClr val="dk2"/>
            </a:solidFill>
            <a:prstDash val="solid"/>
            <a:round/>
            <a:headEnd type="none" w="med" len="med"/>
            <a:tailEnd type="none" w="med" len="med"/>
          </a:ln>
        </p:spPr>
        <p:txBody>
          <a:bodyPr/>
          <a:lstStyle/>
          <a:p>
            <a:endParaRPr lang="en-US"/>
          </a:p>
        </p:txBody>
      </p:sp>
      <p:sp>
        <p:nvSpPr>
          <p:cNvPr id="879" name="Google Shape;879;p39"/>
          <p:cNvSpPr txBox="1">
            <a:spLocks noGrp="1"/>
          </p:cNvSpPr>
          <p:nvPr>
            <p:ph type="title" idx="2"/>
          </p:nvPr>
        </p:nvSpPr>
        <p:spPr>
          <a:xfrm>
            <a:off x="972086" y="1869237"/>
            <a:ext cx="1291200" cy="113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 name="Title 1"/>
          <p:cNvSpPr>
            <a:spLocks noGrp="1"/>
          </p:cNvSpPr>
          <p:nvPr>
            <p:ph type="title"/>
          </p:nvPr>
        </p:nvSpPr>
        <p:spPr>
          <a:xfrm>
            <a:off x="3116873" y="1726256"/>
            <a:ext cx="5623089" cy="1424762"/>
          </a:xfrm>
        </p:spPr>
        <p:txBody>
          <a:bodyPr/>
          <a:lstStyle/>
          <a:p>
            <a:r>
              <a:rPr lang="en-US" sz="4000" dirty="0" err="1">
                <a:latin typeface="Alfa Slab One" panose="020B0604020202020204" charset="0"/>
              </a:rPr>
              <a:t>Khái</a:t>
            </a:r>
            <a:r>
              <a:rPr lang="en-US" sz="4000" dirty="0">
                <a:latin typeface="Alfa Slab One" panose="020B0604020202020204" charset="0"/>
              </a:rPr>
              <a:t> </a:t>
            </a:r>
            <a:r>
              <a:rPr lang="en-US" sz="4000" dirty="0" err="1">
                <a:latin typeface="Alfa Slab One" panose="020B0604020202020204" charset="0"/>
              </a:rPr>
              <a:t>niệm</a:t>
            </a:r>
            <a:r>
              <a:rPr lang="en-US" sz="4000" dirty="0">
                <a:latin typeface="Alfa Slab One" panose="020B0604020202020204" charset="0"/>
              </a:rPr>
              <a:t>, </a:t>
            </a:r>
            <a:r>
              <a:rPr lang="en-US" sz="4000" dirty="0" err="1">
                <a:latin typeface="Alfa Slab One" panose="020B0604020202020204" charset="0"/>
              </a:rPr>
              <a:t>chức</a:t>
            </a:r>
            <a:r>
              <a:rPr lang="en-US" sz="4000" dirty="0">
                <a:latin typeface="Alfa Slab One" panose="020B0604020202020204" charset="0"/>
              </a:rPr>
              <a:t> </a:t>
            </a:r>
            <a:r>
              <a:rPr lang="en-US" sz="4000" dirty="0" err="1">
                <a:latin typeface="Alfa Slab One" panose="020B0604020202020204" charset="0"/>
              </a:rPr>
              <a:t>năng</a:t>
            </a:r>
            <a:r>
              <a:rPr lang="en-US" sz="4000" dirty="0">
                <a:latin typeface="Alfa Slab One" panose="020B0604020202020204" charset="0"/>
              </a:rPr>
              <a:t> </a:t>
            </a:r>
            <a:r>
              <a:rPr lang="en-US" sz="4000" dirty="0" err="1">
                <a:latin typeface="Alfa Slab One" panose="020B0604020202020204" charset="0"/>
              </a:rPr>
              <a:t>của</a:t>
            </a:r>
            <a:r>
              <a:rPr lang="en-US" sz="4000" dirty="0">
                <a:latin typeface="Alfa Slab One" panose="020B0604020202020204" charset="0"/>
              </a:rPr>
              <a:t> </a:t>
            </a:r>
            <a:r>
              <a:rPr lang="en-US" sz="4000" dirty="0" err="1">
                <a:latin typeface="Alfa Slab One" panose="020B0604020202020204" charset="0"/>
              </a:rPr>
              <a:t>thư</a:t>
            </a:r>
            <a:r>
              <a:rPr lang="en-US" sz="4000" dirty="0">
                <a:latin typeface="Alfa Slab One" panose="020B0604020202020204" charset="0"/>
              </a:rPr>
              <a:t> </a:t>
            </a:r>
            <a:r>
              <a:rPr lang="en-US" sz="4000" dirty="0" err="1">
                <a:latin typeface="Alfa Slab One" panose="020B0604020202020204" charset="0"/>
              </a:rPr>
              <a:t>viện</a:t>
            </a:r>
            <a:endParaRPr lang="en-US" sz="4000" dirty="0">
              <a:latin typeface="Alfa Slab One" panose="020B0604020202020204" charset="0"/>
            </a:endParaRPr>
          </a:p>
        </p:txBody>
      </p:sp>
      <p:pic>
        <p:nvPicPr>
          <p:cNvPr id="6" name="Picture 5">
            <a:extLst>
              <a:ext uri="{FF2B5EF4-FFF2-40B4-BE49-F238E27FC236}">
                <a16:creationId xmlns:a16="http://schemas.microsoft.com/office/drawing/2014/main" id="{DB85A05A-4947-49A8-9801-3C4E9B386D28}"/>
              </a:ext>
            </a:extLst>
          </p:cNvPr>
          <p:cNvPicPr>
            <a:picLocks noChangeAspect="1"/>
          </p:cNvPicPr>
          <p:nvPr/>
        </p:nvPicPr>
        <p:blipFill>
          <a:blip r:embed="rId3">
            <a:duotone>
              <a:prstClr val="black"/>
              <a:schemeClr val="tx2">
                <a:tint val="45000"/>
                <a:satMod val="400000"/>
              </a:schemeClr>
            </a:duotone>
          </a:blip>
          <a:stretch>
            <a:fillRect/>
          </a:stretch>
        </p:blipFill>
        <p:spPr>
          <a:xfrm>
            <a:off x="6858001" y="3266277"/>
            <a:ext cx="1424762" cy="1424762"/>
          </a:xfrm>
          <a:prstGeom prst="rect">
            <a:avLst/>
          </a:prstGeom>
        </p:spPr>
      </p:pic>
    </p:spTree>
    <p:extLst>
      <p:ext uri="{BB962C8B-B14F-4D97-AF65-F5344CB8AC3E}">
        <p14:creationId xmlns:p14="http://schemas.microsoft.com/office/powerpoint/2010/main" val="32104538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reeform 26">
            <a:extLst>
              <a:ext uri="{FF2B5EF4-FFF2-40B4-BE49-F238E27FC236}">
                <a16:creationId xmlns:a16="http://schemas.microsoft.com/office/drawing/2014/main" id="{43D0932A-5D16-1CF6-49B4-D4556AF60BAF}"/>
              </a:ext>
            </a:extLst>
          </p:cNvPr>
          <p:cNvSpPr/>
          <p:nvPr/>
        </p:nvSpPr>
        <p:spPr>
          <a:xfrm rot="8175697">
            <a:off x="6480298" y="3057957"/>
            <a:ext cx="4708429" cy="1171222"/>
          </a:xfrm>
          <a:custGeom>
            <a:avLst/>
            <a:gdLst/>
            <a:ahLst/>
            <a:cxnLst/>
            <a:rect l="l" t="t" r="r" b="b"/>
            <a:pathLst>
              <a:path w="4708429" h="1171222">
                <a:moveTo>
                  <a:pt x="0" y="0"/>
                </a:moveTo>
                <a:lnTo>
                  <a:pt x="4708428" y="0"/>
                </a:lnTo>
                <a:lnTo>
                  <a:pt x="4708428" y="1171221"/>
                </a:lnTo>
                <a:lnTo>
                  <a:pt x="0" y="1171221"/>
                </a:lnTo>
                <a:lnTo>
                  <a:pt x="0" y="0"/>
                </a:lnTo>
                <a:close/>
              </a:path>
            </a:pathLst>
          </a:custGeom>
          <a:blipFill>
            <a:blip r:embed="rId2"/>
            <a:stretch>
              <a:fillRect/>
            </a:stretch>
          </a:blipFill>
        </p:spPr>
      </p:sp>
      <p:sp>
        <p:nvSpPr>
          <p:cNvPr id="24" name="Freeform 27">
            <a:extLst>
              <a:ext uri="{FF2B5EF4-FFF2-40B4-BE49-F238E27FC236}">
                <a16:creationId xmlns:a16="http://schemas.microsoft.com/office/drawing/2014/main" id="{58DD285C-90AB-DB45-E3E4-F7A196EDACCC}"/>
              </a:ext>
            </a:extLst>
          </p:cNvPr>
          <p:cNvSpPr/>
          <p:nvPr/>
        </p:nvSpPr>
        <p:spPr>
          <a:xfrm rot="7306022">
            <a:off x="6054058" y="3479532"/>
            <a:ext cx="3629837" cy="3566315"/>
          </a:xfrm>
          <a:custGeom>
            <a:avLst/>
            <a:gdLst/>
            <a:ahLst/>
            <a:cxnLst/>
            <a:rect l="l" t="t" r="r" b="b"/>
            <a:pathLst>
              <a:path w="3629837" h="3566315">
                <a:moveTo>
                  <a:pt x="0" y="0"/>
                </a:moveTo>
                <a:lnTo>
                  <a:pt x="3629837" y="0"/>
                </a:lnTo>
                <a:lnTo>
                  <a:pt x="3629837" y="3566315"/>
                </a:lnTo>
                <a:lnTo>
                  <a:pt x="0" y="3566315"/>
                </a:lnTo>
                <a:lnTo>
                  <a:pt x="0" y="0"/>
                </a:lnTo>
                <a:close/>
              </a:path>
            </a:pathLst>
          </a:custGeom>
          <a:blipFill>
            <a:blip r:embed="rId3"/>
            <a:stretch>
              <a:fillRect/>
            </a:stretch>
          </a:blipFill>
        </p:spPr>
      </p:sp>
      <p:sp>
        <p:nvSpPr>
          <p:cNvPr id="4" name="Freeform 2">
            <a:extLst>
              <a:ext uri="{FF2B5EF4-FFF2-40B4-BE49-F238E27FC236}">
                <a16:creationId xmlns:a16="http://schemas.microsoft.com/office/drawing/2014/main" id="{556BD438-5461-1C64-2859-E18C14CE3111}"/>
              </a:ext>
            </a:extLst>
          </p:cNvPr>
          <p:cNvSpPr/>
          <p:nvPr/>
        </p:nvSpPr>
        <p:spPr>
          <a:xfrm rot="20681616">
            <a:off x="-543486" y="263849"/>
            <a:ext cx="4760689" cy="906106"/>
          </a:xfrm>
          <a:custGeom>
            <a:avLst/>
            <a:gdLst/>
            <a:ahLst/>
            <a:cxnLst/>
            <a:rect l="l" t="t" r="r" b="b"/>
            <a:pathLst>
              <a:path w="10801229" h="2516686">
                <a:moveTo>
                  <a:pt x="0" y="0"/>
                </a:moveTo>
                <a:lnTo>
                  <a:pt x="10801229" y="0"/>
                </a:lnTo>
                <a:lnTo>
                  <a:pt x="10801229" y="2516687"/>
                </a:lnTo>
                <a:lnTo>
                  <a:pt x="0" y="2516687"/>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txBody>
          <a:bodyPr/>
          <a:lstStyle/>
          <a:p>
            <a:endParaRPr lang="en-US"/>
          </a:p>
        </p:txBody>
      </p:sp>
      <p:sp>
        <p:nvSpPr>
          <p:cNvPr id="7" name="Freeform 7">
            <a:extLst>
              <a:ext uri="{FF2B5EF4-FFF2-40B4-BE49-F238E27FC236}">
                <a16:creationId xmlns:a16="http://schemas.microsoft.com/office/drawing/2014/main" id="{F5C61ECE-D8EC-5429-DF4F-505A680A10E0}"/>
              </a:ext>
            </a:extLst>
          </p:cNvPr>
          <p:cNvSpPr/>
          <p:nvPr/>
        </p:nvSpPr>
        <p:spPr>
          <a:xfrm rot="14734723">
            <a:off x="-323524" y="480443"/>
            <a:ext cx="647046" cy="720954"/>
          </a:xfrm>
          <a:custGeom>
            <a:avLst/>
            <a:gdLst/>
            <a:ahLst/>
            <a:cxnLst/>
            <a:rect l="l" t="t" r="r" b="b"/>
            <a:pathLst>
              <a:path w="1260418" h="1398523">
                <a:moveTo>
                  <a:pt x="0" y="0"/>
                </a:moveTo>
                <a:lnTo>
                  <a:pt x="1260418" y="0"/>
                </a:lnTo>
                <a:lnTo>
                  <a:pt x="1260418" y="1398523"/>
                </a:lnTo>
                <a:lnTo>
                  <a:pt x="0" y="1398523"/>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2" name="Freeform 25">
            <a:extLst>
              <a:ext uri="{FF2B5EF4-FFF2-40B4-BE49-F238E27FC236}">
                <a16:creationId xmlns:a16="http://schemas.microsoft.com/office/drawing/2014/main" id="{33866FFF-4A34-9562-0152-1A6A8EA0742B}"/>
              </a:ext>
            </a:extLst>
          </p:cNvPr>
          <p:cNvSpPr/>
          <p:nvPr/>
        </p:nvSpPr>
        <p:spPr>
          <a:xfrm rot="-873034" flipH="1">
            <a:off x="7267982" y="167478"/>
            <a:ext cx="3854373" cy="5753670"/>
          </a:xfrm>
          <a:custGeom>
            <a:avLst/>
            <a:gdLst/>
            <a:ahLst/>
            <a:cxnLst/>
            <a:rect l="l" t="t" r="r" b="b"/>
            <a:pathLst>
              <a:path w="4576731" h="6869390">
                <a:moveTo>
                  <a:pt x="4576732" y="0"/>
                </a:moveTo>
                <a:lnTo>
                  <a:pt x="0" y="0"/>
                </a:lnTo>
                <a:lnTo>
                  <a:pt x="0" y="6869390"/>
                </a:lnTo>
                <a:lnTo>
                  <a:pt x="4576732" y="6869390"/>
                </a:lnTo>
                <a:lnTo>
                  <a:pt x="4576732" y="0"/>
                </a:lnTo>
                <a:close/>
              </a:path>
            </a:pathLst>
          </a:custGeom>
          <a:blipFill>
            <a:blip r:embed="rId8"/>
            <a:stretch>
              <a:fillRect/>
            </a:stretch>
          </a:blipFill>
        </p:spPr>
      </p:sp>
      <p:sp>
        <p:nvSpPr>
          <p:cNvPr id="8" name="Title 1">
            <a:extLst>
              <a:ext uri="{FF2B5EF4-FFF2-40B4-BE49-F238E27FC236}">
                <a16:creationId xmlns:a16="http://schemas.microsoft.com/office/drawing/2014/main" id="{F6155D13-250A-E89D-1C01-12CCC3DB06EA}"/>
              </a:ext>
            </a:extLst>
          </p:cNvPr>
          <p:cNvSpPr txBox="1">
            <a:spLocks/>
          </p:cNvSpPr>
          <p:nvPr/>
        </p:nvSpPr>
        <p:spPr>
          <a:xfrm rot="20636468">
            <a:off x="-142552" y="638929"/>
            <a:ext cx="3112341" cy="5338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dirty="0"/>
              <a:t>	</a:t>
            </a:r>
            <a:r>
              <a:rPr lang="en-US" sz="2800" dirty="0" err="1"/>
              <a:t>OpenCV</a:t>
            </a:r>
            <a:endParaRPr lang="en-US" sz="2800" dirty="0"/>
          </a:p>
        </p:txBody>
      </p:sp>
      <p:sp>
        <p:nvSpPr>
          <p:cNvPr id="9" name="TextBox 8">
            <a:extLst>
              <a:ext uri="{FF2B5EF4-FFF2-40B4-BE49-F238E27FC236}">
                <a16:creationId xmlns:a16="http://schemas.microsoft.com/office/drawing/2014/main" id="{5D1B6A86-D0EC-F094-2861-D4A8E04A2ABB}"/>
              </a:ext>
            </a:extLst>
          </p:cNvPr>
          <p:cNvSpPr txBox="1"/>
          <p:nvPr/>
        </p:nvSpPr>
        <p:spPr>
          <a:xfrm>
            <a:off x="738817" y="1658232"/>
            <a:ext cx="6682121" cy="2037545"/>
          </a:xfrm>
          <a:prstGeom prst="rect">
            <a:avLst/>
          </a:prstGeom>
          <a:noFill/>
        </p:spPr>
        <p:txBody>
          <a:bodyPr wrap="square" rtlCol="0">
            <a:spAutoFit/>
          </a:bodyPr>
          <a:lstStyle/>
          <a:p>
            <a:pPr marL="457200" lvl="1" eaLnBrk="0" fontAlgn="base" hangingPunct="0">
              <a:lnSpc>
                <a:spcPct val="150000"/>
              </a:lnSpc>
              <a:spcBef>
                <a:spcPct val="0"/>
              </a:spcBef>
              <a:spcAft>
                <a:spcPct val="0"/>
              </a:spcAft>
              <a:buClrTx/>
            </a:pPr>
            <a:r>
              <a:rPr lang="en-US" altLang="en-US" sz="1800" b="1" spc="-40" dirty="0" err="1">
                <a:solidFill>
                  <a:srgbClr val="E0816E">
                    <a:lumMod val="50000"/>
                  </a:srgbClr>
                </a:solidFill>
                <a:latin typeface="Times New Roman" panose="02020603050405020304" pitchFamily="18" charset="0"/>
                <a:cs typeface="Times New Roman" panose="02020603050405020304" pitchFamily="18" charset="0"/>
              </a:rPr>
              <a:t>Khái</a:t>
            </a:r>
            <a:r>
              <a:rPr lang="en-US" altLang="en-US" sz="1800" b="1" spc="-40" dirty="0">
                <a:solidFill>
                  <a:srgbClr val="E0816E">
                    <a:lumMod val="50000"/>
                  </a:srgbClr>
                </a:solidFill>
                <a:latin typeface="Times New Roman" panose="02020603050405020304" pitchFamily="18" charset="0"/>
                <a:cs typeface="Times New Roman" panose="02020603050405020304" pitchFamily="18" charset="0"/>
              </a:rPr>
              <a:t> </a:t>
            </a:r>
            <a:r>
              <a:rPr lang="en-US" altLang="en-US" sz="1800" b="1" spc="-40" dirty="0" err="1">
                <a:solidFill>
                  <a:srgbClr val="E0816E">
                    <a:lumMod val="50000"/>
                  </a:srgbClr>
                </a:solidFill>
                <a:latin typeface="Times New Roman" panose="02020603050405020304" pitchFamily="18" charset="0"/>
                <a:cs typeface="Times New Roman" panose="02020603050405020304" pitchFamily="18" charset="0"/>
              </a:rPr>
              <a:t>Niệm</a:t>
            </a:r>
            <a:r>
              <a:rPr lang="en-US" altLang="en-US" sz="1800" b="1" spc="-40" dirty="0">
                <a:solidFill>
                  <a:srgbClr val="E0816E">
                    <a:lumMod val="50000"/>
                  </a:srgbClr>
                </a:solidFill>
                <a:latin typeface="Times New Roman" panose="02020603050405020304" pitchFamily="18" charset="0"/>
                <a:cs typeface="Times New Roman" panose="02020603050405020304" pitchFamily="18" charset="0"/>
              </a:rPr>
              <a:t>: </a:t>
            </a:r>
            <a:r>
              <a:rPr lang="vi-VN" sz="1800" b="1" spc="-40" dirty="0">
                <a:solidFill>
                  <a:schemeClr val="tx2"/>
                </a:solidFill>
                <a:latin typeface="+mj-lt"/>
              </a:rPr>
              <a:t>OpenCV là một thư viện mã nguồn mở phổ biến được thiết kế để xử lý hình ảnh và thị giác máy tính. Nó cung cấp nhiều công cụ và thuật toán giúp phát hiện, nhận diện và xử lý các đối tượng trong hình ảnh và video.</a:t>
            </a:r>
          </a:p>
          <a:p>
            <a:pPr>
              <a:lnSpc>
                <a:spcPct val="150000"/>
              </a:lnSpc>
            </a:pPr>
            <a:endParaRPr lang="en-US" dirty="0"/>
          </a:p>
        </p:txBody>
      </p:sp>
    </p:spTree>
    <p:extLst>
      <p:ext uri="{BB962C8B-B14F-4D97-AF65-F5344CB8AC3E}">
        <p14:creationId xmlns:p14="http://schemas.microsoft.com/office/powerpoint/2010/main" val="25534603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wipe(left)">
                                      <p:cBhvr>
                                        <p:cTn id="7" dur="75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reeform 26">
            <a:extLst>
              <a:ext uri="{FF2B5EF4-FFF2-40B4-BE49-F238E27FC236}">
                <a16:creationId xmlns:a16="http://schemas.microsoft.com/office/drawing/2014/main" id="{43D0932A-5D16-1CF6-49B4-D4556AF60BAF}"/>
              </a:ext>
            </a:extLst>
          </p:cNvPr>
          <p:cNvSpPr/>
          <p:nvPr/>
        </p:nvSpPr>
        <p:spPr>
          <a:xfrm rot="8175697">
            <a:off x="6480298" y="3057957"/>
            <a:ext cx="4708429" cy="1171222"/>
          </a:xfrm>
          <a:custGeom>
            <a:avLst/>
            <a:gdLst/>
            <a:ahLst/>
            <a:cxnLst/>
            <a:rect l="l" t="t" r="r" b="b"/>
            <a:pathLst>
              <a:path w="4708429" h="1171222">
                <a:moveTo>
                  <a:pt x="0" y="0"/>
                </a:moveTo>
                <a:lnTo>
                  <a:pt x="4708428" y="0"/>
                </a:lnTo>
                <a:lnTo>
                  <a:pt x="4708428" y="1171221"/>
                </a:lnTo>
                <a:lnTo>
                  <a:pt x="0" y="1171221"/>
                </a:lnTo>
                <a:lnTo>
                  <a:pt x="0" y="0"/>
                </a:lnTo>
                <a:close/>
              </a:path>
            </a:pathLst>
          </a:custGeom>
          <a:blipFill>
            <a:blip r:embed="rId2"/>
            <a:stretch>
              <a:fillRect/>
            </a:stretch>
          </a:blipFill>
        </p:spPr>
      </p:sp>
      <p:sp>
        <p:nvSpPr>
          <p:cNvPr id="24" name="Freeform 27">
            <a:extLst>
              <a:ext uri="{FF2B5EF4-FFF2-40B4-BE49-F238E27FC236}">
                <a16:creationId xmlns:a16="http://schemas.microsoft.com/office/drawing/2014/main" id="{58DD285C-90AB-DB45-E3E4-F7A196EDACCC}"/>
              </a:ext>
            </a:extLst>
          </p:cNvPr>
          <p:cNvSpPr/>
          <p:nvPr/>
        </p:nvSpPr>
        <p:spPr>
          <a:xfrm rot="7306022">
            <a:off x="6054058" y="3479532"/>
            <a:ext cx="3629837" cy="3566315"/>
          </a:xfrm>
          <a:custGeom>
            <a:avLst/>
            <a:gdLst/>
            <a:ahLst/>
            <a:cxnLst/>
            <a:rect l="l" t="t" r="r" b="b"/>
            <a:pathLst>
              <a:path w="3629837" h="3566315">
                <a:moveTo>
                  <a:pt x="0" y="0"/>
                </a:moveTo>
                <a:lnTo>
                  <a:pt x="3629837" y="0"/>
                </a:lnTo>
                <a:lnTo>
                  <a:pt x="3629837" y="3566315"/>
                </a:lnTo>
                <a:lnTo>
                  <a:pt x="0" y="3566315"/>
                </a:lnTo>
                <a:lnTo>
                  <a:pt x="0" y="0"/>
                </a:lnTo>
                <a:close/>
              </a:path>
            </a:pathLst>
          </a:custGeom>
          <a:blipFill>
            <a:blip r:embed="rId3"/>
            <a:stretch>
              <a:fillRect/>
            </a:stretch>
          </a:blipFill>
        </p:spPr>
      </p:sp>
      <p:sp>
        <p:nvSpPr>
          <p:cNvPr id="4" name="Freeform 2">
            <a:extLst>
              <a:ext uri="{FF2B5EF4-FFF2-40B4-BE49-F238E27FC236}">
                <a16:creationId xmlns:a16="http://schemas.microsoft.com/office/drawing/2014/main" id="{556BD438-5461-1C64-2859-E18C14CE3111}"/>
              </a:ext>
            </a:extLst>
          </p:cNvPr>
          <p:cNvSpPr/>
          <p:nvPr/>
        </p:nvSpPr>
        <p:spPr>
          <a:xfrm rot="20681616">
            <a:off x="-665161" y="387868"/>
            <a:ext cx="4760689" cy="906106"/>
          </a:xfrm>
          <a:custGeom>
            <a:avLst/>
            <a:gdLst/>
            <a:ahLst/>
            <a:cxnLst/>
            <a:rect l="l" t="t" r="r" b="b"/>
            <a:pathLst>
              <a:path w="10801229" h="2516686">
                <a:moveTo>
                  <a:pt x="0" y="0"/>
                </a:moveTo>
                <a:lnTo>
                  <a:pt x="10801229" y="0"/>
                </a:lnTo>
                <a:lnTo>
                  <a:pt x="10801229" y="2516687"/>
                </a:lnTo>
                <a:lnTo>
                  <a:pt x="0" y="2516687"/>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txBody>
          <a:bodyPr/>
          <a:lstStyle/>
          <a:p>
            <a:endParaRPr lang="en-US"/>
          </a:p>
        </p:txBody>
      </p:sp>
      <p:sp>
        <p:nvSpPr>
          <p:cNvPr id="7" name="Freeform 7">
            <a:extLst>
              <a:ext uri="{FF2B5EF4-FFF2-40B4-BE49-F238E27FC236}">
                <a16:creationId xmlns:a16="http://schemas.microsoft.com/office/drawing/2014/main" id="{F5C61ECE-D8EC-5429-DF4F-505A680A10E0}"/>
              </a:ext>
            </a:extLst>
          </p:cNvPr>
          <p:cNvSpPr/>
          <p:nvPr/>
        </p:nvSpPr>
        <p:spPr>
          <a:xfrm rot="14734723">
            <a:off x="-323524" y="480443"/>
            <a:ext cx="647046" cy="720954"/>
          </a:xfrm>
          <a:custGeom>
            <a:avLst/>
            <a:gdLst/>
            <a:ahLst/>
            <a:cxnLst/>
            <a:rect l="l" t="t" r="r" b="b"/>
            <a:pathLst>
              <a:path w="1260418" h="1398523">
                <a:moveTo>
                  <a:pt x="0" y="0"/>
                </a:moveTo>
                <a:lnTo>
                  <a:pt x="1260418" y="0"/>
                </a:lnTo>
                <a:lnTo>
                  <a:pt x="1260418" y="1398523"/>
                </a:lnTo>
                <a:lnTo>
                  <a:pt x="0" y="1398523"/>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2" name="Freeform 25">
            <a:extLst>
              <a:ext uri="{FF2B5EF4-FFF2-40B4-BE49-F238E27FC236}">
                <a16:creationId xmlns:a16="http://schemas.microsoft.com/office/drawing/2014/main" id="{33866FFF-4A34-9562-0152-1A6A8EA0742B}"/>
              </a:ext>
            </a:extLst>
          </p:cNvPr>
          <p:cNvSpPr/>
          <p:nvPr/>
        </p:nvSpPr>
        <p:spPr>
          <a:xfrm rot="-873034" flipH="1">
            <a:off x="7267982" y="167478"/>
            <a:ext cx="3854373" cy="5753670"/>
          </a:xfrm>
          <a:custGeom>
            <a:avLst/>
            <a:gdLst/>
            <a:ahLst/>
            <a:cxnLst/>
            <a:rect l="l" t="t" r="r" b="b"/>
            <a:pathLst>
              <a:path w="4576731" h="6869390">
                <a:moveTo>
                  <a:pt x="4576732" y="0"/>
                </a:moveTo>
                <a:lnTo>
                  <a:pt x="0" y="0"/>
                </a:lnTo>
                <a:lnTo>
                  <a:pt x="0" y="6869390"/>
                </a:lnTo>
                <a:lnTo>
                  <a:pt x="4576732" y="6869390"/>
                </a:lnTo>
                <a:lnTo>
                  <a:pt x="4576732" y="0"/>
                </a:lnTo>
                <a:close/>
              </a:path>
            </a:pathLst>
          </a:custGeom>
          <a:blipFill>
            <a:blip r:embed="rId8"/>
            <a:stretch>
              <a:fillRect/>
            </a:stretch>
          </a:blipFill>
        </p:spPr>
      </p:sp>
      <p:sp>
        <p:nvSpPr>
          <p:cNvPr id="8" name="Title 1">
            <a:extLst>
              <a:ext uri="{FF2B5EF4-FFF2-40B4-BE49-F238E27FC236}">
                <a16:creationId xmlns:a16="http://schemas.microsoft.com/office/drawing/2014/main" id="{F6155D13-250A-E89D-1C01-12CCC3DB06EA}"/>
              </a:ext>
            </a:extLst>
          </p:cNvPr>
          <p:cNvSpPr txBox="1">
            <a:spLocks/>
          </p:cNvSpPr>
          <p:nvPr/>
        </p:nvSpPr>
        <p:spPr>
          <a:xfrm rot="20636468">
            <a:off x="-142552" y="638929"/>
            <a:ext cx="3112341" cy="5338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dirty="0"/>
              <a:t>	</a:t>
            </a:r>
            <a:r>
              <a:rPr lang="en-US" sz="2800" dirty="0" err="1"/>
              <a:t>OpenCV</a:t>
            </a:r>
            <a:endParaRPr lang="en-US" sz="2800" dirty="0"/>
          </a:p>
        </p:txBody>
      </p:sp>
      <p:sp>
        <p:nvSpPr>
          <p:cNvPr id="9" name="TextBox 8">
            <a:extLst>
              <a:ext uri="{FF2B5EF4-FFF2-40B4-BE49-F238E27FC236}">
                <a16:creationId xmlns:a16="http://schemas.microsoft.com/office/drawing/2014/main" id="{5D1B6A86-D0EC-F094-2861-D4A8E04A2ABB}"/>
              </a:ext>
            </a:extLst>
          </p:cNvPr>
          <p:cNvSpPr txBox="1"/>
          <p:nvPr/>
        </p:nvSpPr>
        <p:spPr>
          <a:xfrm>
            <a:off x="1334287" y="1031023"/>
            <a:ext cx="6682121" cy="3046988"/>
          </a:xfrm>
          <a:prstGeom prst="rect">
            <a:avLst/>
          </a:prstGeom>
          <a:noFill/>
        </p:spPr>
        <p:txBody>
          <a:bodyPr wrap="square" rtlCol="0">
            <a:spAutoFit/>
          </a:bodyPr>
          <a:lstStyle/>
          <a:p>
            <a:pPr marL="457200" lvl="1" eaLnBrk="0" fontAlgn="base" hangingPunct="0">
              <a:lnSpc>
                <a:spcPct val="150000"/>
              </a:lnSpc>
              <a:spcBef>
                <a:spcPct val="0"/>
              </a:spcBef>
              <a:spcAft>
                <a:spcPct val="0"/>
              </a:spcAft>
              <a:buClrTx/>
            </a:pPr>
            <a:r>
              <a:rPr lang="en-US" altLang="en-US" sz="1800" b="1" spc="-40" dirty="0" err="1">
                <a:solidFill>
                  <a:srgbClr val="E0816E">
                    <a:lumMod val="50000"/>
                  </a:srgbClr>
                </a:solidFill>
                <a:latin typeface="Times New Roman" panose="02020603050405020304" pitchFamily="18" charset="0"/>
                <a:cs typeface="Times New Roman" panose="02020603050405020304" pitchFamily="18" charset="0"/>
              </a:rPr>
              <a:t>Chức</a:t>
            </a:r>
            <a:r>
              <a:rPr lang="en-US" altLang="en-US" sz="1800" b="1" spc="-40" dirty="0">
                <a:solidFill>
                  <a:srgbClr val="E0816E">
                    <a:lumMod val="50000"/>
                  </a:srgbClr>
                </a:solidFill>
                <a:latin typeface="Times New Roman" panose="02020603050405020304" pitchFamily="18" charset="0"/>
                <a:cs typeface="Times New Roman" panose="02020603050405020304" pitchFamily="18" charset="0"/>
              </a:rPr>
              <a:t> </a:t>
            </a:r>
            <a:r>
              <a:rPr lang="en-US" altLang="en-US" sz="1800" b="1" spc="-40" dirty="0" err="1">
                <a:solidFill>
                  <a:srgbClr val="E0816E">
                    <a:lumMod val="50000"/>
                  </a:srgbClr>
                </a:solidFill>
                <a:latin typeface="Times New Roman" panose="02020603050405020304" pitchFamily="18" charset="0"/>
                <a:cs typeface="Times New Roman" panose="02020603050405020304" pitchFamily="18" charset="0"/>
              </a:rPr>
              <a:t>Năng</a:t>
            </a:r>
            <a:r>
              <a:rPr lang="en-US" altLang="en-US" sz="1800" b="1" spc="-40" dirty="0">
                <a:solidFill>
                  <a:srgbClr val="E0816E">
                    <a:lumMod val="50000"/>
                  </a:srgbClr>
                </a:solidFill>
                <a:latin typeface="Times New Roman" panose="02020603050405020304" pitchFamily="18" charset="0"/>
                <a:cs typeface="Times New Roman" panose="02020603050405020304" pitchFamily="18" charset="0"/>
              </a:rPr>
              <a:t>:</a:t>
            </a:r>
          </a:p>
          <a:p>
            <a:pPr marL="742950" lvl="1" indent="-285750" eaLnBrk="0" fontAlgn="base" hangingPunct="0">
              <a:lnSpc>
                <a:spcPct val="150000"/>
              </a:lnSpc>
              <a:spcBef>
                <a:spcPct val="0"/>
              </a:spcBef>
              <a:spcAft>
                <a:spcPct val="0"/>
              </a:spcAft>
              <a:buClrTx/>
              <a:buFont typeface="Arial" panose="020B0604020202020204" pitchFamily="34" charset="0"/>
              <a:buChar char="•"/>
            </a:pPr>
            <a:r>
              <a:rPr lang="vi-VN" altLang="en-US" sz="1600" b="1" spc="-40" dirty="0">
                <a:solidFill>
                  <a:schemeClr val="tx2"/>
                </a:solidFill>
                <a:latin typeface="Times New Roman" panose="02020603050405020304" pitchFamily="18" charset="0"/>
                <a:cs typeface="Times New Roman" panose="02020603050405020304" pitchFamily="18" charset="0"/>
              </a:rPr>
              <a:t>Giám sát tự động.</a:t>
            </a:r>
          </a:p>
          <a:p>
            <a:pPr marL="742950" lvl="1" indent="-285750" eaLnBrk="0" fontAlgn="base" hangingPunct="0">
              <a:lnSpc>
                <a:spcPct val="150000"/>
              </a:lnSpc>
              <a:spcBef>
                <a:spcPct val="0"/>
              </a:spcBef>
              <a:spcAft>
                <a:spcPct val="0"/>
              </a:spcAft>
              <a:buClrTx/>
              <a:buFont typeface="Arial" panose="020B0604020202020204" pitchFamily="34" charset="0"/>
              <a:buChar char="•"/>
            </a:pPr>
            <a:r>
              <a:rPr lang="vi-VN" altLang="en-US" sz="1600" b="1" spc="-40" dirty="0">
                <a:solidFill>
                  <a:schemeClr val="tx2"/>
                </a:solidFill>
                <a:latin typeface="Times New Roman" panose="02020603050405020304" pitchFamily="18" charset="0"/>
                <a:cs typeface="Times New Roman" panose="02020603050405020304" pitchFamily="18" charset="0"/>
              </a:rPr>
              <a:t>Tìm kiểm, phục hồi, xử lý ảnh.</a:t>
            </a:r>
          </a:p>
          <a:p>
            <a:pPr marL="742950" lvl="1" indent="-285750" eaLnBrk="0" fontAlgn="base" hangingPunct="0">
              <a:lnSpc>
                <a:spcPct val="150000"/>
              </a:lnSpc>
              <a:spcBef>
                <a:spcPct val="0"/>
              </a:spcBef>
              <a:spcAft>
                <a:spcPct val="0"/>
              </a:spcAft>
              <a:buClrTx/>
              <a:buFont typeface="Arial" panose="020B0604020202020204" pitchFamily="34" charset="0"/>
              <a:buChar char="•"/>
            </a:pPr>
            <a:r>
              <a:rPr lang="vi-VN" altLang="en-US" sz="1600" b="1" spc="-40" dirty="0">
                <a:solidFill>
                  <a:schemeClr val="tx2"/>
                </a:solidFill>
                <a:latin typeface="Times New Roman" panose="02020603050405020304" pitchFamily="18" charset="0"/>
                <a:cs typeface="Times New Roman" panose="02020603050405020304" pitchFamily="18" charset="0"/>
              </a:rPr>
              <a:t>Nhận dạng khuôn mặt, cử chỉ.</a:t>
            </a:r>
          </a:p>
          <a:p>
            <a:pPr marL="742950" lvl="1" indent="-285750" eaLnBrk="0" fontAlgn="base" hangingPunct="0">
              <a:lnSpc>
                <a:spcPct val="150000"/>
              </a:lnSpc>
              <a:spcBef>
                <a:spcPct val="0"/>
              </a:spcBef>
              <a:spcAft>
                <a:spcPct val="0"/>
              </a:spcAft>
              <a:buClrTx/>
              <a:buFont typeface="Arial" panose="020B0604020202020204" pitchFamily="34" charset="0"/>
              <a:buChar char="•"/>
            </a:pPr>
            <a:r>
              <a:rPr lang="vi-VN" altLang="en-US" sz="1600" b="1" spc="-40" dirty="0">
                <a:solidFill>
                  <a:schemeClr val="tx2"/>
                </a:solidFill>
                <a:latin typeface="Times New Roman" panose="02020603050405020304" pitchFamily="18" charset="0"/>
                <a:cs typeface="Times New Roman" panose="02020603050405020304" pitchFamily="18" charset="0"/>
              </a:rPr>
              <a:t>Nhận dạng chữ viết, con số, ký tự.</a:t>
            </a:r>
          </a:p>
          <a:p>
            <a:pPr marL="742950" lvl="1" indent="-285750" eaLnBrk="0" fontAlgn="base" hangingPunct="0">
              <a:lnSpc>
                <a:spcPct val="150000"/>
              </a:lnSpc>
              <a:spcBef>
                <a:spcPct val="0"/>
              </a:spcBef>
              <a:spcAft>
                <a:spcPct val="0"/>
              </a:spcAft>
              <a:buClrTx/>
              <a:buFont typeface="Arial" panose="020B0604020202020204" pitchFamily="34" charset="0"/>
              <a:buChar char="•"/>
            </a:pPr>
            <a:r>
              <a:rPr lang="vi-VN" altLang="en-US" sz="1600" b="1" spc="-40" dirty="0">
                <a:solidFill>
                  <a:schemeClr val="tx2"/>
                </a:solidFill>
                <a:latin typeface="Times New Roman" panose="02020603050405020304" pitchFamily="18" charset="0"/>
                <a:cs typeface="Times New Roman" panose="02020603050405020304" pitchFamily="18" charset="0"/>
              </a:rPr>
              <a:t>Nhận dạng chuyển động, đối tượng, hành vi.</a:t>
            </a:r>
          </a:p>
          <a:p>
            <a:pPr marL="742950" lvl="1" indent="-285750" eaLnBrk="0" fontAlgn="base" hangingPunct="0">
              <a:lnSpc>
                <a:spcPct val="150000"/>
              </a:lnSpc>
              <a:spcBef>
                <a:spcPct val="0"/>
              </a:spcBef>
              <a:spcAft>
                <a:spcPct val="0"/>
              </a:spcAft>
              <a:buClrTx/>
              <a:buFont typeface="Arial" panose="020B0604020202020204" pitchFamily="34" charset="0"/>
              <a:buChar char="•"/>
            </a:pPr>
            <a:r>
              <a:rPr lang="vi-VN" altLang="en-US" sz="1600" b="1" spc="-40" dirty="0">
                <a:solidFill>
                  <a:schemeClr val="tx2"/>
                </a:solidFill>
                <a:latin typeface="Times New Roman" panose="02020603050405020304" pitchFamily="18" charset="0"/>
                <a:cs typeface="Times New Roman" panose="02020603050405020304" pitchFamily="18" charset="0"/>
              </a:rPr>
              <a:t>Tương tác giữa con người và máy tính.</a:t>
            </a:r>
          </a:p>
          <a:p>
            <a:pPr marL="457200" lvl="1" eaLnBrk="0" fontAlgn="base" hangingPunct="0">
              <a:lnSpc>
                <a:spcPct val="150000"/>
              </a:lnSpc>
              <a:spcBef>
                <a:spcPct val="0"/>
              </a:spcBef>
              <a:spcAft>
                <a:spcPct val="0"/>
              </a:spcAft>
              <a:buClrTx/>
            </a:pPr>
            <a:endParaRPr lang="en-US" dirty="0">
              <a:solidFill>
                <a:schemeClr val="tx2"/>
              </a:solidFill>
              <a:latin typeface="Alfa Slab One" panose="020B0604020202020204" charset="0"/>
            </a:endParaRPr>
          </a:p>
        </p:txBody>
      </p:sp>
    </p:spTree>
    <p:extLst>
      <p:ext uri="{BB962C8B-B14F-4D97-AF65-F5344CB8AC3E}">
        <p14:creationId xmlns:p14="http://schemas.microsoft.com/office/powerpoint/2010/main" val="18765468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wipe(left)">
                                      <p:cBhvr>
                                        <p:cTn id="7" dur="75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reeform 26">
            <a:extLst>
              <a:ext uri="{FF2B5EF4-FFF2-40B4-BE49-F238E27FC236}">
                <a16:creationId xmlns:a16="http://schemas.microsoft.com/office/drawing/2014/main" id="{43D0932A-5D16-1CF6-49B4-D4556AF60BAF}"/>
              </a:ext>
            </a:extLst>
          </p:cNvPr>
          <p:cNvSpPr/>
          <p:nvPr/>
        </p:nvSpPr>
        <p:spPr>
          <a:xfrm rot="8175697">
            <a:off x="6480298" y="3057957"/>
            <a:ext cx="4708429" cy="1171222"/>
          </a:xfrm>
          <a:custGeom>
            <a:avLst/>
            <a:gdLst/>
            <a:ahLst/>
            <a:cxnLst/>
            <a:rect l="l" t="t" r="r" b="b"/>
            <a:pathLst>
              <a:path w="4708429" h="1171222">
                <a:moveTo>
                  <a:pt x="0" y="0"/>
                </a:moveTo>
                <a:lnTo>
                  <a:pt x="4708428" y="0"/>
                </a:lnTo>
                <a:lnTo>
                  <a:pt x="4708428" y="1171221"/>
                </a:lnTo>
                <a:lnTo>
                  <a:pt x="0" y="1171221"/>
                </a:lnTo>
                <a:lnTo>
                  <a:pt x="0" y="0"/>
                </a:lnTo>
                <a:close/>
              </a:path>
            </a:pathLst>
          </a:custGeom>
          <a:blipFill>
            <a:blip r:embed="rId2"/>
            <a:stretch>
              <a:fillRect/>
            </a:stretch>
          </a:blipFill>
        </p:spPr>
      </p:sp>
      <p:sp>
        <p:nvSpPr>
          <p:cNvPr id="24" name="Freeform 27">
            <a:extLst>
              <a:ext uri="{FF2B5EF4-FFF2-40B4-BE49-F238E27FC236}">
                <a16:creationId xmlns:a16="http://schemas.microsoft.com/office/drawing/2014/main" id="{58DD285C-90AB-DB45-E3E4-F7A196EDACCC}"/>
              </a:ext>
            </a:extLst>
          </p:cNvPr>
          <p:cNvSpPr/>
          <p:nvPr/>
        </p:nvSpPr>
        <p:spPr>
          <a:xfrm rot="7306022">
            <a:off x="6054058" y="3479532"/>
            <a:ext cx="3629837" cy="3566315"/>
          </a:xfrm>
          <a:custGeom>
            <a:avLst/>
            <a:gdLst/>
            <a:ahLst/>
            <a:cxnLst/>
            <a:rect l="l" t="t" r="r" b="b"/>
            <a:pathLst>
              <a:path w="3629837" h="3566315">
                <a:moveTo>
                  <a:pt x="0" y="0"/>
                </a:moveTo>
                <a:lnTo>
                  <a:pt x="3629837" y="0"/>
                </a:lnTo>
                <a:lnTo>
                  <a:pt x="3629837" y="3566315"/>
                </a:lnTo>
                <a:lnTo>
                  <a:pt x="0" y="3566315"/>
                </a:lnTo>
                <a:lnTo>
                  <a:pt x="0" y="0"/>
                </a:lnTo>
                <a:close/>
              </a:path>
            </a:pathLst>
          </a:custGeom>
          <a:blipFill>
            <a:blip r:embed="rId3"/>
            <a:stretch>
              <a:fillRect/>
            </a:stretch>
          </a:blipFill>
        </p:spPr>
      </p:sp>
      <p:sp>
        <p:nvSpPr>
          <p:cNvPr id="4" name="Freeform 2">
            <a:extLst>
              <a:ext uri="{FF2B5EF4-FFF2-40B4-BE49-F238E27FC236}">
                <a16:creationId xmlns:a16="http://schemas.microsoft.com/office/drawing/2014/main" id="{556BD438-5461-1C64-2859-E18C14CE3111}"/>
              </a:ext>
            </a:extLst>
          </p:cNvPr>
          <p:cNvSpPr/>
          <p:nvPr/>
        </p:nvSpPr>
        <p:spPr>
          <a:xfrm rot="20681616">
            <a:off x="-543486" y="263849"/>
            <a:ext cx="4760689" cy="906106"/>
          </a:xfrm>
          <a:custGeom>
            <a:avLst/>
            <a:gdLst/>
            <a:ahLst/>
            <a:cxnLst/>
            <a:rect l="l" t="t" r="r" b="b"/>
            <a:pathLst>
              <a:path w="10801229" h="2516686">
                <a:moveTo>
                  <a:pt x="0" y="0"/>
                </a:moveTo>
                <a:lnTo>
                  <a:pt x="10801229" y="0"/>
                </a:lnTo>
                <a:lnTo>
                  <a:pt x="10801229" y="2516687"/>
                </a:lnTo>
                <a:lnTo>
                  <a:pt x="0" y="2516687"/>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txBody>
          <a:bodyPr/>
          <a:lstStyle/>
          <a:p>
            <a:endParaRPr lang="en-US"/>
          </a:p>
        </p:txBody>
      </p:sp>
      <p:sp>
        <p:nvSpPr>
          <p:cNvPr id="7" name="Freeform 7">
            <a:extLst>
              <a:ext uri="{FF2B5EF4-FFF2-40B4-BE49-F238E27FC236}">
                <a16:creationId xmlns:a16="http://schemas.microsoft.com/office/drawing/2014/main" id="{F5C61ECE-D8EC-5429-DF4F-505A680A10E0}"/>
              </a:ext>
            </a:extLst>
          </p:cNvPr>
          <p:cNvSpPr/>
          <p:nvPr/>
        </p:nvSpPr>
        <p:spPr>
          <a:xfrm rot="14734723">
            <a:off x="-323524" y="480443"/>
            <a:ext cx="647046" cy="720954"/>
          </a:xfrm>
          <a:custGeom>
            <a:avLst/>
            <a:gdLst/>
            <a:ahLst/>
            <a:cxnLst/>
            <a:rect l="l" t="t" r="r" b="b"/>
            <a:pathLst>
              <a:path w="1260418" h="1398523">
                <a:moveTo>
                  <a:pt x="0" y="0"/>
                </a:moveTo>
                <a:lnTo>
                  <a:pt x="1260418" y="0"/>
                </a:lnTo>
                <a:lnTo>
                  <a:pt x="1260418" y="1398523"/>
                </a:lnTo>
                <a:lnTo>
                  <a:pt x="0" y="1398523"/>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22" name="Freeform 25">
            <a:extLst>
              <a:ext uri="{FF2B5EF4-FFF2-40B4-BE49-F238E27FC236}">
                <a16:creationId xmlns:a16="http://schemas.microsoft.com/office/drawing/2014/main" id="{33866FFF-4A34-9562-0152-1A6A8EA0742B}"/>
              </a:ext>
            </a:extLst>
          </p:cNvPr>
          <p:cNvSpPr/>
          <p:nvPr/>
        </p:nvSpPr>
        <p:spPr>
          <a:xfrm rot="-873034" flipH="1">
            <a:off x="7267982" y="167478"/>
            <a:ext cx="3854373" cy="5753670"/>
          </a:xfrm>
          <a:custGeom>
            <a:avLst/>
            <a:gdLst/>
            <a:ahLst/>
            <a:cxnLst/>
            <a:rect l="l" t="t" r="r" b="b"/>
            <a:pathLst>
              <a:path w="4576731" h="6869390">
                <a:moveTo>
                  <a:pt x="4576732" y="0"/>
                </a:moveTo>
                <a:lnTo>
                  <a:pt x="0" y="0"/>
                </a:lnTo>
                <a:lnTo>
                  <a:pt x="0" y="6869390"/>
                </a:lnTo>
                <a:lnTo>
                  <a:pt x="4576732" y="6869390"/>
                </a:lnTo>
                <a:lnTo>
                  <a:pt x="4576732" y="0"/>
                </a:lnTo>
                <a:close/>
              </a:path>
            </a:pathLst>
          </a:custGeom>
          <a:blipFill>
            <a:blip r:embed="rId8"/>
            <a:stretch>
              <a:fillRect/>
            </a:stretch>
          </a:blipFill>
        </p:spPr>
      </p:sp>
      <p:sp>
        <p:nvSpPr>
          <p:cNvPr id="8" name="Title 1">
            <a:extLst>
              <a:ext uri="{FF2B5EF4-FFF2-40B4-BE49-F238E27FC236}">
                <a16:creationId xmlns:a16="http://schemas.microsoft.com/office/drawing/2014/main" id="{F6155D13-250A-E89D-1C01-12CCC3DB06EA}"/>
              </a:ext>
            </a:extLst>
          </p:cNvPr>
          <p:cNvSpPr txBox="1">
            <a:spLocks/>
          </p:cNvSpPr>
          <p:nvPr/>
        </p:nvSpPr>
        <p:spPr>
          <a:xfrm rot="20636468">
            <a:off x="-142552" y="638929"/>
            <a:ext cx="3112341" cy="5338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dirty="0"/>
              <a:t>	</a:t>
            </a:r>
            <a:r>
              <a:rPr lang="en-US" sz="2800" dirty="0" err="1"/>
              <a:t>Easyocr</a:t>
            </a:r>
            <a:endParaRPr lang="en-US" sz="2800" dirty="0"/>
          </a:p>
        </p:txBody>
      </p:sp>
      <p:sp>
        <p:nvSpPr>
          <p:cNvPr id="9" name="TextBox 8">
            <a:extLst>
              <a:ext uri="{FF2B5EF4-FFF2-40B4-BE49-F238E27FC236}">
                <a16:creationId xmlns:a16="http://schemas.microsoft.com/office/drawing/2014/main" id="{5D1B6A86-D0EC-F094-2861-D4A8E04A2ABB}"/>
              </a:ext>
            </a:extLst>
          </p:cNvPr>
          <p:cNvSpPr txBox="1"/>
          <p:nvPr/>
        </p:nvSpPr>
        <p:spPr>
          <a:xfrm>
            <a:off x="738817" y="1658232"/>
            <a:ext cx="6682121" cy="2037545"/>
          </a:xfrm>
          <a:prstGeom prst="rect">
            <a:avLst/>
          </a:prstGeom>
          <a:noFill/>
        </p:spPr>
        <p:txBody>
          <a:bodyPr wrap="square" rtlCol="0">
            <a:spAutoFit/>
          </a:bodyPr>
          <a:lstStyle/>
          <a:p>
            <a:pPr marL="457200" lvl="1" eaLnBrk="0" fontAlgn="base" hangingPunct="0">
              <a:lnSpc>
                <a:spcPct val="150000"/>
              </a:lnSpc>
              <a:spcBef>
                <a:spcPct val="0"/>
              </a:spcBef>
              <a:spcAft>
                <a:spcPct val="0"/>
              </a:spcAft>
              <a:buClrTx/>
            </a:pPr>
            <a:r>
              <a:rPr lang="en-US" altLang="en-US" sz="1800" b="1" spc="-40" dirty="0" err="1">
                <a:solidFill>
                  <a:srgbClr val="E0816E">
                    <a:lumMod val="50000"/>
                  </a:srgbClr>
                </a:solidFill>
                <a:latin typeface="Times New Roman" panose="02020603050405020304" pitchFamily="18" charset="0"/>
                <a:cs typeface="Times New Roman" panose="02020603050405020304" pitchFamily="18" charset="0"/>
              </a:rPr>
              <a:t>Khái</a:t>
            </a:r>
            <a:r>
              <a:rPr lang="en-US" altLang="en-US" sz="1800" b="1" spc="-40" dirty="0">
                <a:solidFill>
                  <a:srgbClr val="E0816E">
                    <a:lumMod val="50000"/>
                  </a:srgbClr>
                </a:solidFill>
                <a:latin typeface="Times New Roman" panose="02020603050405020304" pitchFamily="18" charset="0"/>
                <a:cs typeface="Times New Roman" panose="02020603050405020304" pitchFamily="18" charset="0"/>
              </a:rPr>
              <a:t> </a:t>
            </a:r>
            <a:r>
              <a:rPr lang="en-US" altLang="en-US" sz="1800" b="1" spc="-40" dirty="0" err="1">
                <a:solidFill>
                  <a:srgbClr val="E0816E">
                    <a:lumMod val="50000"/>
                  </a:srgbClr>
                </a:solidFill>
                <a:latin typeface="Times New Roman" panose="02020603050405020304" pitchFamily="18" charset="0"/>
                <a:cs typeface="Times New Roman" panose="02020603050405020304" pitchFamily="18" charset="0"/>
              </a:rPr>
              <a:t>Niệm</a:t>
            </a:r>
            <a:r>
              <a:rPr lang="en-US" altLang="en-US" sz="1800" b="1" spc="-40" dirty="0">
                <a:solidFill>
                  <a:srgbClr val="E0816E">
                    <a:lumMod val="50000"/>
                  </a:srgbClr>
                </a:solidFill>
                <a:latin typeface="Times New Roman" panose="02020603050405020304" pitchFamily="18" charset="0"/>
                <a:cs typeface="Times New Roman" panose="02020603050405020304" pitchFamily="18" charset="0"/>
              </a:rPr>
              <a:t>: </a:t>
            </a:r>
            <a:r>
              <a:rPr lang="vi-VN" sz="1800" b="1" spc="-40" dirty="0">
                <a:solidFill>
                  <a:schemeClr val="tx2"/>
                </a:solidFill>
                <a:latin typeface="+mj-lt"/>
              </a:rPr>
              <a:t>EasyOCR là một thư viện nhận diện ký tự (OCR - Optical Character Recognition) dựa trên mô hình học máy. Nó được thiết kế để dễ sử dụng và có khả năng nhận diện văn bản từ ảnh với độ chính xác cao. </a:t>
            </a:r>
          </a:p>
          <a:p>
            <a:pPr>
              <a:lnSpc>
                <a:spcPct val="150000"/>
              </a:lnSpc>
            </a:pPr>
            <a:endParaRPr lang="en-US" dirty="0"/>
          </a:p>
        </p:txBody>
      </p:sp>
    </p:spTree>
    <p:extLst>
      <p:ext uri="{BB962C8B-B14F-4D97-AF65-F5344CB8AC3E}">
        <p14:creationId xmlns:p14="http://schemas.microsoft.com/office/powerpoint/2010/main" val="3639495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wipe(left)">
                                      <p:cBhvr>
                                        <p:cTn id="7" dur="75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theme/theme1.xml><?xml version="1.0" encoding="utf-8"?>
<a:theme xmlns:a="http://schemas.openxmlformats.org/drawingml/2006/main" name="Police Officer Training Workshop by Slidesgo">
  <a:themeElements>
    <a:clrScheme name="Simple Light">
      <a:dk1>
        <a:srgbClr val="B0C5C0"/>
      </a:dk1>
      <a:lt1>
        <a:srgbClr val="F2E7D6"/>
      </a:lt1>
      <a:dk2>
        <a:srgbClr val="E0816E"/>
      </a:dk2>
      <a:lt2>
        <a:srgbClr val="333B3B"/>
      </a:lt2>
      <a:accent1>
        <a:srgbClr val="FFFFFF"/>
      </a:accent1>
      <a:accent2>
        <a:srgbClr val="FFFFFF"/>
      </a:accent2>
      <a:accent3>
        <a:srgbClr val="FFFFFF"/>
      </a:accent3>
      <a:accent4>
        <a:srgbClr val="FFFFFF"/>
      </a:accent4>
      <a:accent5>
        <a:srgbClr val="FFFFFF"/>
      </a:accent5>
      <a:accent6>
        <a:srgbClr val="FFFFFF"/>
      </a:accent6>
      <a:hlink>
        <a:srgbClr val="333B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9Slide.vn</Template>
  <TotalTime>2704</TotalTime>
  <Words>722</Words>
  <Application>Microsoft Office PowerPoint</Application>
  <PresentationFormat>On-screen Show (16:9)</PresentationFormat>
  <Paragraphs>98</Paragraphs>
  <Slides>17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Calibri</vt:lpstr>
      <vt:lpstr>Century Gothic</vt:lpstr>
      <vt:lpstr>Bebas Neue</vt:lpstr>
      <vt:lpstr>Arial</vt:lpstr>
      <vt:lpstr>Literata</vt:lpstr>
      <vt:lpstr>Times New Roman</vt:lpstr>
      <vt:lpstr>Alfa Slab One</vt:lpstr>
      <vt:lpstr>Police Officer Training Workshop by Slidesgo</vt:lpstr>
      <vt:lpstr>XÂY DỰNG ỨNG DỤNG NHẬN DẠNG BIỂN SỐ XE  </vt:lpstr>
      <vt:lpstr>THÀNH VIÊN NHÓM</vt:lpstr>
      <vt:lpstr>PowerPoint Presentation</vt:lpstr>
      <vt:lpstr>01</vt:lpstr>
      <vt:lpstr>PowerPoint Presentation</vt:lpstr>
      <vt:lpstr>02</vt:lpstr>
      <vt:lpstr>PowerPoint Presentation</vt:lpstr>
      <vt:lpstr>PowerPoint Presentation</vt:lpstr>
      <vt:lpstr>PowerPoint Presentation</vt:lpstr>
      <vt:lpstr>PowerPoint Presentation</vt:lpstr>
      <vt:lpstr>Phân tích thuật toán</vt:lpstr>
      <vt:lpstr>PowerPoint Presentation</vt:lpstr>
      <vt:lpstr>PowerPoint Presentation</vt:lpstr>
      <vt:lpstr>PowerPoint Presentation</vt:lpstr>
      <vt:lpstr>04</vt:lpstr>
      <vt:lpstr>PowerPoint Presentation</vt:lpstr>
      <vt:lpstr>PowerPoint Presentation</vt:lpstr>
    </vt:vector>
  </TitlesOfParts>
  <Manager>9Slide.vn</Manager>
  <Company>9Slide.vn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INTERNATIONAL INTEGRATION AND IMPACTS ON FINANCE IN VIETNAM</dc:title>
  <dc:subject>9Slide.vn</dc:subject>
  <dc:creator>Admin</dc:creator>
  <dc:description>9Slide.vn</dc:description>
  <cp:lastModifiedBy>NGUYEN TUNG</cp:lastModifiedBy>
  <cp:revision>196</cp:revision>
  <dcterms:modified xsi:type="dcterms:W3CDTF">2023-12-26T16:27:23Z</dcterms:modified>
  <cp:category>9Slide.vn</cp:category>
</cp:coreProperties>
</file>